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1"/>
  </p:notesMasterIdLst>
  <p:sldIdLst>
    <p:sldId id="257" r:id="rId2"/>
    <p:sldId id="272" r:id="rId3"/>
    <p:sldId id="365" r:id="rId4"/>
    <p:sldId id="366" r:id="rId5"/>
    <p:sldId id="367" r:id="rId6"/>
    <p:sldId id="371" r:id="rId7"/>
    <p:sldId id="369" r:id="rId8"/>
    <p:sldId id="370" r:id="rId9"/>
    <p:sldId id="353" r:id="rId10"/>
    <p:sldId id="360" r:id="rId11"/>
    <p:sldId id="354" r:id="rId12"/>
    <p:sldId id="359" r:id="rId13"/>
    <p:sldId id="362" r:id="rId14"/>
    <p:sldId id="363" r:id="rId15"/>
    <p:sldId id="364" r:id="rId16"/>
    <p:sldId id="368" r:id="rId17"/>
    <p:sldId id="344" r:id="rId18"/>
    <p:sldId id="313" r:id="rId19"/>
    <p:sldId id="330" r:id="rId20"/>
  </p:sldIdLst>
  <p:sldSz cx="12192000" cy="6858000"/>
  <p:notesSz cx="6858000" cy="9144000"/>
  <p:embeddedFontLst>
    <p:embeddedFont>
      <p:font typeface="Stolzl Bold" panose="00000800000000000000" charset="-18"/>
      <p:bold r:id="rId22"/>
    </p:embeddedFont>
    <p:embeddedFont>
      <p:font typeface="Stolzl Book" panose="00000500000000000000" charset="-18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8C6EFAC-A0D0-4E1C-8A7D-3DFBCE0D50AC}">
          <p14:sldIdLst>
            <p14:sldId id="257"/>
            <p14:sldId id="272"/>
            <p14:sldId id="365"/>
            <p14:sldId id="366"/>
            <p14:sldId id="367"/>
            <p14:sldId id="371"/>
            <p14:sldId id="369"/>
            <p14:sldId id="370"/>
            <p14:sldId id="353"/>
            <p14:sldId id="360"/>
            <p14:sldId id="354"/>
            <p14:sldId id="359"/>
            <p14:sldId id="362"/>
            <p14:sldId id="363"/>
            <p14:sldId id="364"/>
            <p14:sldId id="368"/>
            <p14:sldId id="344"/>
            <p14:sldId id="313"/>
            <p14:sldId id="33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D631B4-743C-4AF3-9A62-E51CB4C4843A}" v="30" dt="2024-12-08T15:53:59.8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0" autoAdjust="0"/>
    <p:restoredTop sz="70085" autoAdjust="0"/>
  </p:normalViewPr>
  <p:slideViewPr>
    <p:cSldViewPr snapToGrid="0" snapToObjects="1">
      <p:cViewPr varScale="1">
        <p:scale>
          <a:sx n="89" d="100"/>
          <a:sy n="89" d="100"/>
        </p:scale>
        <p:origin x="145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hana Banko" userId="fcf43c4d-2661-4a07-a5d6-51faf8c3da84" providerId="ADAL" clId="{89D631B4-743C-4AF3-9A62-E51CB4C4843A}"/>
    <pc:docChg chg="undo custSel addSld delSld modSld modSection">
      <pc:chgData name="Tihana Banko" userId="fcf43c4d-2661-4a07-a5d6-51faf8c3da84" providerId="ADAL" clId="{89D631B4-743C-4AF3-9A62-E51CB4C4843A}" dt="2024-12-08T16:35:47.775" v="1121" actId="2696"/>
      <pc:docMkLst>
        <pc:docMk/>
      </pc:docMkLst>
      <pc:sldChg chg="modSp mod">
        <pc:chgData name="Tihana Banko" userId="fcf43c4d-2661-4a07-a5d6-51faf8c3da84" providerId="ADAL" clId="{89D631B4-743C-4AF3-9A62-E51CB4C4843A}" dt="2024-12-08T15:11:27.221" v="215" actId="20577"/>
        <pc:sldMkLst>
          <pc:docMk/>
          <pc:sldMk cId="1847328114" sldId="257"/>
        </pc:sldMkLst>
        <pc:spChg chg="mod">
          <ac:chgData name="Tihana Banko" userId="fcf43c4d-2661-4a07-a5d6-51faf8c3da84" providerId="ADAL" clId="{89D631B4-743C-4AF3-9A62-E51CB4C4843A}" dt="2024-12-08T15:11:27.221" v="215" actId="20577"/>
          <ac:spMkLst>
            <pc:docMk/>
            <pc:sldMk cId="1847328114" sldId="257"/>
            <ac:spMk id="2" creationId="{00000000-0000-0000-0000-000000000000}"/>
          </ac:spMkLst>
        </pc:spChg>
      </pc:sldChg>
      <pc:sldChg chg="modSp mod">
        <pc:chgData name="Tihana Banko" userId="fcf43c4d-2661-4a07-a5d6-51faf8c3da84" providerId="ADAL" clId="{89D631B4-743C-4AF3-9A62-E51CB4C4843A}" dt="2024-12-08T16:34:45.387" v="1064" actId="20577"/>
        <pc:sldMkLst>
          <pc:docMk/>
          <pc:sldMk cId="2323451387" sldId="272"/>
        </pc:sldMkLst>
        <pc:spChg chg="mod">
          <ac:chgData name="Tihana Banko" userId="fcf43c4d-2661-4a07-a5d6-51faf8c3da84" providerId="ADAL" clId="{89D631B4-743C-4AF3-9A62-E51CB4C4843A}" dt="2024-12-08T16:34:45.387" v="1064" actId="20577"/>
          <ac:spMkLst>
            <pc:docMk/>
            <pc:sldMk cId="2323451387" sldId="272"/>
            <ac:spMk id="3" creationId="{E6296DB8-FC02-575C-C163-C741F1192CE5}"/>
          </ac:spMkLst>
        </pc:spChg>
      </pc:sldChg>
      <pc:sldChg chg="modSp mod">
        <pc:chgData name="Tihana Banko" userId="fcf43c4d-2661-4a07-a5d6-51faf8c3da84" providerId="ADAL" clId="{89D631B4-743C-4AF3-9A62-E51CB4C4843A}" dt="2024-12-08T15:13:46.100" v="277" actId="13926"/>
        <pc:sldMkLst>
          <pc:docMk/>
          <pc:sldMk cId="1705734882" sldId="313"/>
        </pc:sldMkLst>
        <pc:spChg chg="mod">
          <ac:chgData name="Tihana Banko" userId="fcf43c4d-2661-4a07-a5d6-51faf8c3da84" providerId="ADAL" clId="{89D631B4-743C-4AF3-9A62-E51CB4C4843A}" dt="2024-12-08T15:13:46.100" v="277" actId="13926"/>
          <ac:spMkLst>
            <pc:docMk/>
            <pc:sldMk cId="1705734882" sldId="313"/>
            <ac:spMk id="3" creationId="{E6296DB8-FC02-575C-C163-C741F1192CE5}"/>
          </ac:spMkLst>
        </pc:spChg>
      </pc:sldChg>
      <pc:sldChg chg="del">
        <pc:chgData name="Tihana Banko" userId="fcf43c4d-2661-4a07-a5d6-51faf8c3da84" providerId="ADAL" clId="{89D631B4-743C-4AF3-9A62-E51CB4C4843A}" dt="2024-12-07T19:43:20.140" v="54" actId="2696"/>
        <pc:sldMkLst>
          <pc:docMk/>
          <pc:sldMk cId="1065716896" sldId="340"/>
        </pc:sldMkLst>
      </pc:sldChg>
      <pc:sldChg chg="del">
        <pc:chgData name="Tihana Banko" userId="fcf43c4d-2661-4a07-a5d6-51faf8c3da84" providerId="ADAL" clId="{89D631B4-743C-4AF3-9A62-E51CB4C4843A}" dt="2024-12-07T19:43:23.510" v="55" actId="2696"/>
        <pc:sldMkLst>
          <pc:docMk/>
          <pc:sldMk cId="2033893112" sldId="345"/>
        </pc:sldMkLst>
      </pc:sldChg>
      <pc:sldChg chg="del">
        <pc:chgData name="Tihana Banko" userId="fcf43c4d-2661-4a07-a5d6-51faf8c3da84" providerId="ADAL" clId="{89D631B4-743C-4AF3-9A62-E51CB4C4843A}" dt="2024-12-07T19:43:30.008" v="57" actId="2696"/>
        <pc:sldMkLst>
          <pc:docMk/>
          <pc:sldMk cId="949964524" sldId="346"/>
        </pc:sldMkLst>
      </pc:sldChg>
      <pc:sldChg chg="del">
        <pc:chgData name="Tihana Banko" userId="fcf43c4d-2661-4a07-a5d6-51faf8c3da84" providerId="ADAL" clId="{89D631B4-743C-4AF3-9A62-E51CB4C4843A}" dt="2024-12-07T19:43:32.327" v="58" actId="2696"/>
        <pc:sldMkLst>
          <pc:docMk/>
          <pc:sldMk cId="2739560493" sldId="347"/>
        </pc:sldMkLst>
      </pc:sldChg>
      <pc:sldChg chg="del">
        <pc:chgData name="Tihana Banko" userId="fcf43c4d-2661-4a07-a5d6-51faf8c3da84" providerId="ADAL" clId="{89D631B4-743C-4AF3-9A62-E51CB4C4843A}" dt="2024-12-07T19:43:34.954" v="59" actId="2696"/>
        <pc:sldMkLst>
          <pc:docMk/>
          <pc:sldMk cId="256402563" sldId="348"/>
        </pc:sldMkLst>
      </pc:sldChg>
      <pc:sldChg chg="del">
        <pc:chgData name="Tihana Banko" userId="fcf43c4d-2661-4a07-a5d6-51faf8c3da84" providerId="ADAL" clId="{89D631B4-743C-4AF3-9A62-E51CB4C4843A}" dt="2024-12-07T19:43:40.584" v="61" actId="2696"/>
        <pc:sldMkLst>
          <pc:docMk/>
          <pc:sldMk cId="1067980358" sldId="349"/>
        </pc:sldMkLst>
      </pc:sldChg>
      <pc:sldChg chg="del">
        <pc:chgData name="Tihana Banko" userId="fcf43c4d-2661-4a07-a5d6-51faf8c3da84" providerId="ADAL" clId="{89D631B4-743C-4AF3-9A62-E51CB4C4843A}" dt="2024-12-07T19:43:26.650" v="56" actId="2696"/>
        <pc:sldMkLst>
          <pc:docMk/>
          <pc:sldMk cId="826519054" sldId="350"/>
        </pc:sldMkLst>
      </pc:sldChg>
      <pc:sldChg chg="del">
        <pc:chgData name="Tihana Banko" userId="fcf43c4d-2661-4a07-a5d6-51faf8c3da84" providerId="ADAL" clId="{89D631B4-743C-4AF3-9A62-E51CB4C4843A}" dt="2024-12-07T19:43:37.170" v="60" actId="2696"/>
        <pc:sldMkLst>
          <pc:docMk/>
          <pc:sldMk cId="1187890744" sldId="351"/>
        </pc:sldMkLst>
      </pc:sldChg>
      <pc:sldChg chg="del">
        <pc:chgData name="Tihana Banko" userId="fcf43c4d-2661-4a07-a5d6-51faf8c3da84" providerId="ADAL" clId="{89D631B4-743C-4AF3-9A62-E51CB4C4843A}" dt="2024-12-07T19:43:43.638" v="62" actId="2696"/>
        <pc:sldMkLst>
          <pc:docMk/>
          <pc:sldMk cId="1489764217" sldId="352"/>
        </pc:sldMkLst>
      </pc:sldChg>
      <pc:sldChg chg="del">
        <pc:chgData name="Tihana Banko" userId="fcf43c4d-2661-4a07-a5d6-51faf8c3da84" providerId="ADAL" clId="{89D631B4-743C-4AF3-9A62-E51CB4C4843A}" dt="2024-12-07T19:45:27.858" v="122" actId="2696"/>
        <pc:sldMkLst>
          <pc:docMk/>
          <pc:sldMk cId="3374358076" sldId="355"/>
        </pc:sldMkLst>
      </pc:sldChg>
      <pc:sldChg chg="del">
        <pc:chgData name="Tihana Banko" userId="fcf43c4d-2661-4a07-a5d6-51faf8c3da84" providerId="ADAL" clId="{89D631B4-743C-4AF3-9A62-E51CB4C4843A}" dt="2024-12-07T19:45:37.867" v="123" actId="2696"/>
        <pc:sldMkLst>
          <pc:docMk/>
          <pc:sldMk cId="971593949" sldId="356"/>
        </pc:sldMkLst>
      </pc:sldChg>
      <pc:sldChg chg="del">
        <pc:chgData name="Tihana Banko" userId="fcf43c4d-2661-4a07-a5d6-51faf8c3da84" providerId="ADAL" clId="{89D631B4-743C-4AF3-9A62-E51CB4C4843A}" dt="2024-12-07T19:45:40.864" v="124" actId="2696"/>
        <pc:sldMkLst>
          <pc:docMk/>
          <pc:sldMk cId="2870022757" sldId="358"/>
        </pc:sldMkLst>
      </pc:sldChg>
      <pc:sldChg chg="addSp delSp modSp mod modNotesTx">
        <pc:chgData name="Tihana Banko" userId="fcf43c4d-2661-4a07-a5d6-51faf8c3da84" providerId="ADAL" clId="{89D631B4-743C-4AF3-9A62-E51CB4C4843A}" dt="2024-12-07T19:44:59.131" v="120" actId="478"/>
        <pc:sldMkLst>
          <pc:docMk/>
          <pc:sldMk cId="3320666566" sldId="360"/>
        </pc:sldMkLst>
        <pc:picChg chg="add del mod">
          <ac:chgData name="Tihana Banko" userId="fcf43c4d-2661-4a07-a5d6-51faf8c3da84" providerId="ADAL" clId="{89D631B4-743C-4AF3-9A62-E51CB4C4843A}" dt="2024-12-07T19:44:59.131" v="120" actId="478"/>
          <ac:picMkLst>
            <pc:docMk/>
            <pc:sldMk cId="3320666566" sldId="360"/>
            <ac:picMk id="2" creationId="{45ADC5F6-6A3A-A42B-8214-03085D80C6DD}"/>
          </ac:picMkLst>
        </pc:picChg>
      </pc:sldChg>
      <pc:sldChg chg="addSp delSp modSp del mod">
        <pc:chgData name="Tihana Banko" userId="fcf43c4d-2661-4a07-a5d6-51faf8c3da84" providerId="ADAL" clId="{89D631B4-743C-4AF3-9A62-E51CB4C4843A}" dt="2024-12-07T19:45:19.976" v="121" actId="2696"/>
        <pc:sldMkLst>
          <pc:docMk/>
          <pc:sldMk cId="1956807118" sldId="361"/>
        </pc:sldMkLst>
        <pc:spChg chg="add mod">
          <ac:chgData name="Tihana Banko" userId="fcf43c4d-2661-4a07-a5d6-51faf8c3da84" providerId="ADAL" clId="{89D631B4-743C-4AF3-9A62-E51CB4C4843A}" dt="2024-12-07T19:44:13.471" v="63" actId="21"/>
          <ac:spMkLst>
            <pc:docMk/>
            <pc:sldMk cId="1956807118" sldId="361"/>
            <ac:spMk id="3" creationId="{3C60CB5F-AD40-8682-30D8-9166455D028C}"/>
          </ac:spMkLst>
        </pc:spChg>
        <pc:picChg chg="del">
          <ac:chgData name="Tihana Banko" userId="fcf43c4d-2661-4a07-a5d6-51faf8c3da84" providerId="ADAL" clId="{89D631B4-743C-4AF3-9A62-E51CB4C4843A}" dt="2024-12-07T19:44:13.471" v="63" actId="21"/>
          <ac:picMkLst>
            <pc:docMk/>
            <pc:sldMk cId="1956807118" sldId="361"/>
            <ac:picMk id="5" creationId="{45ADC5F6-6A3A-A42B-8214-03085D80C6DD}"/>
          </ac:picMkLst>
        </pc:picChg>
      </pc:sldChg>
      <pc:sldChg chg="modSp mod">
        <pc:chgData name="Tihana Banko" userId="fcf43c4d-2661-4a07-a5d6-51faf8c3da84" providerId="ADAL" clId="{89D631B4-743C-4AF3-9A62-E51CB4C4843A}" dt="2024-12-07T20:04:40.967" v="127" actId="1076"/>
        <pc:sldMkLst>
          <pc:docMk/>
          <pc:sldMk cId="1871393543" sldId="362"/>
        </pc:sldMkLst>
        <pc:picChg chg="mod">
          <ac:chgData name="Tihana Banko" userId="fcf43c4d-2661-4a07-a5d6-51faf8c3da84" providerId="ADAL" clId="{89D631B4-743C-4AF3-9A62-E51CB4C4843A}" dt="2024-12-07T20:04:40.967" v="127" actId="1076"/>
          <ac:picMkLst>
            <pc:docMk/>
            <pc:sldMk cId="1871393543" sldId="362"/>
            <ac:picMk id="5" creationId="{4093CF38-7646-3018-19A6-629F9C2DC309}"/>
          </ac:picMkLst>
        </pc:picChg>
      </pc:sldChg>
      <pc:sldChg chg="addSp delSp modSp new mod">
        <pc:chgData name="Tihana Banko" userId="fcf43c4d-2661-4a07-a5d6-51faf8c3da84" providerId="ADAL" clId="{89D631B4-743C-4AF3-9A62-E51CB4C4843A}" dt="2024-12-08T15:17:33.100" v="376" actId="20577"/>
        <pc:sldMkLst>
          <pc:docMk/>
          <pc:sldMk cId="1752102344" sldId="365"/>
        </pc:sldMkLst>
        <pc:spChg chg="mod">
          <ac:chgData name="Tihana Banko" userId="fcf43c4d-2661-4a07-a5d6-51faf8c3da84" providerId="ADAL" clId="{89D631B4-743C-4AF3-9A62-E51CB4C4843A}" dt="2024-12-08T15:17:33.100" v="376" actId="20577"/>
          <ac:spMkLst>
            <pc:docMk/>
            <pc:sldMk cId="1752102344" sldId="365"/>
            <ac:spMk id="2" creationId="{32886186-55C8-1214-2F60-890C71C94526}"/>
          </ac:spMkLst>
        </pc:spChg>
        <pc:spChg chg="del">
          <ac:chgData name="Tihana Banko" userId="fcf43c4d-2661-4a07-a5d6-51faf8c3da84" providerId="ADAL" clId="{89D631B4-743C-4AF3-9A62-E51CB4C4843A}" dt="2024-12-08T15:17:14.947" v="345" actId="22"/>
          <ac:spMkLst>
            <pc:docMk/>
            <pc:sldMk cId="1752102344" sldId="365"/>
            <ac:spMk id="3" creationId="{6BE0458D-D640-38F2-636E-14CCBD50BA95}"/>
          </ac:spMkLst>
        </pc:spChg>
        <pc:picChg chg="add mod ord">
          <ac:chgData name="Tihana Banko" userId="fcf43c4d-2661-4a07-a5d6-51faf8c3da84" providerId="ADAL" clId="{89D631B4-743C-4AF3-9A62-E51CB4C4843A}" dt="2024-12-08T15:17:21.526" v="349" actId="1076"/>
          <ac:picMkLst>
            <pc:docMk/>
            <pc:sldMk cId="1752102344" sldId="365"/>
            <ac:picMk id="5" creationId="{5276B590-D7AB-2B5E-ECCA-5EFCB615421B}"/>
          </ac:picMkLst>
        </pc:picChg>
      </pc:sldChg>
      <pc:sldChg chg="addSp delSp modSp new mod">
        <pc:chgData name="Tihana Banko" userId="fcf43c4d-2661-4a07-a5d6-51faf8c3da84" providerId="ADAL" clId="{89D631B4-743C-4AF3-9A62-E51CB4C4843A}" dt="2024-12-08T15:18:04.355" v="383" actId="1076"/>
        <pc:sldMkLst>
          <pc:docMk/>
          <pc:sldMk cId="1576967464" sldId="366"/>
        </pc:sldMkLst>
        <pc:spChg chg="del">
          <ac:chgData name="Tihana Banko" userId="fcf43c4d-2661-4a07-a5d6-51faf8c3da84" providerId="ADAL" clId="{89D631B4-743C-4AF3-9A62-E51CB4C4843A}" dt="2024-12-08T15:17:59.098" v="380" actId="478"/>
          <ac:spMkLst>
            <pc:docMk/>
            <pc:sldMk cId="1576967464" sldId="366"/>
            <ac:spMk id="2" creationId="{4429F06A-C16E-7419-C7A8-E94B1A03882E}"/>
          </ac:spMkLst>
        </pc:spChg>
        <pc:spChg chg="del">
          <ac:chgData name="Tihana Banko" userId="fcf43c4d-2661-4a07-a5d6-51faf8c3da84" providerId="ADAL" clId="{89D631B4-743C-4AF3-9A62-E51CB4C4843A}" dt="2024-12-08T15:17:55.373" v="378" actId="22"/>
          <ac:spMkLst>
            <pc:docMk/>
            <pc:sldMk cId="1576967464" sldId="366"/>
            <ac:spMk id="3" creationId="{97138D3B-1EAF-6A88-608D-91A2FD8ECDE8}"/>
          </ac:spMkLst>
        </pc:spChg>
        <pc:picChg chg="add mod ord">
          <ac:chgData name="Tihana Banko" userId="fcf43c4d-2661-4a07-a5d6-51faf8c3da84" providerId="ADAL" clId="{89D631B4-743C-4AF3-9A62-E51CB4C4843A}" dt="2024-12-08T15:18:04.355" v="383" actId="1076"/>
          <ac:picMkLst>
            <pc:docMk/>
            <pc:sldMk cId="1576967464" sldId="366"/>
            <ac:picMk id="5" creationId="{A6C3A11C-6E6D-957F-67C9-6C263F7252BB}"/>
          </ac:picMkLst>
        </pc:picChg>
      </pc:sldChg>
      <pc:sldChg chg="addSp delSp modSp new mod">
        <pc:chgData name="Tihana Banko" userId="fcf43c4d-2661-4a07-a5d6-51faf8c3da84" providerId="ADAL" clId="{89D631B4-743C-4AF3-9A62-E51CB4C4843A}" dt="2024-12-08T15:45:00.661" v="830"/>
        <pc:sldMkLst>
          <pc:docMk/>
          <pc:sldMk cId="2424974227" sldId="367"/>
        </pc:sldMkLst>
        <pc:spChg chg="mod">
          <ac:chgData name="Tihana Banko" userId="fcf43c4d-2661-4a07-a5d6-51faf8c3da84" providerId="ADAL" clId="{89D631B4-743C-4AF3-9A62-E51CB4C4843A}" dt="2024-12-08T15:20:48.821" v="554" actId="14100"/>
          <ac:spMkLst>
            <pc:docMk/>
            <pc:sldMk cId="2424974227" sldId="367"/>
            <ac:spMk id="2" creationId="{0A9C7221-4D9F-135A-9F59-B26429E85FA2}"/>
          </ac:spMkLst>
        </pc:spChg>
        <pc:spChg chg="add del mod">
          <ac:chgData name="Tihana Banko" userId="fcf43c4d-2661-4a07-a5d6-51faf8c3da84" providerId="ADAL" clId="{89D631B4-743C-4AF3-9A62-E51CB4C4843A}" dt="2024-12-08T15:45:00.661" v="830"/>
          <ac:spMkLst>
            <pc:docMk/>
            <pc:sldMk cId="2424974227" sldId="367"/>
            <ac:spMk id="5" creationId="{602193A4-DEFF-8B2F-94BC-DFA8933011E0}"/>
          </ac:spMkLst>
        </pc:spChg>
        <pc:picChg chg="add mod">
          <ac:chgData name="Tihana Banko" userId="fcf43c4d-2661-4a07-a5d6-51faf8c3da84" providerId="ADAL" clId="{89D631B4-743C-4AF3-9A62-E51CB4C4843A}" dt="2024-12-08T15:18:52.879" v="391" actId="14100"/>
          <ac:picMkLst>
            <pc:docMk/>
            <pc:sldMk cId="2424974227" sldId="367"/>
            <ac:picMk id="4" creationId="{6759C8F3-1798-E4FC-3226-2092D587C13A}"/>
          </ac:picMkLst>
        </pc:picChg>
        <pc:picChg chg="add mod">
          <ac:chgData name="Tihana Banko" userId="fcf43c4d-2661-4a07-a5d6-51faf8c3da84" providerId="ADAL" clId="{89D631B4-743C-4AF3-9A62-E51CB4C4843A}" dt="2024-12-08T15:44:57.288" v="828" actId="1076"/>
          <ac:picMkLst>
            <pc:docMk/>
            <pc:sldMk cId="2424974227" sldId="367"/>
            <ac:picMk id="7" creationId="{ECCA2718-41B6-EA55-79EE-98FD5E81B983}"/>
          </ac:picMkLst>
        </pc:picChg>
      </pc:sldChg>
      <pc:sldChg chg="modSp new mod">
        <pc:chgData name="Tihana Banko" userId="fcf43c4d-2661-4a07-a5d6-51faf8c3da84" providerId="ADAL" clId="{89D631B4-743C-4AF3-9A62-E51CB4C4843A}" dt="2024-12-08T15:59:53.720" v="1028" actId="20577"/>
        <pc:sldMkLst>
          <pc:docMk/>
          <pc:sldMk cId="1499276422" sldId="368"/>
        </pc:sldMkLst>
        <pc:spChg chg="mod">
          <ac:chgData name="Tihana Banko" userId="fcf43c4d-2661-4a07-a5d6-51faf8c3da84" providerId="ADAL" clId="{89D631B4-743C-4AF3-9A62-E51CB4C4843A}" dt="2024-12-08T15:21:25.901" v="566" actId="20577"/>
          <ac:spMkLst>
            <pc:docMk/>
            <pc:sldMk cId="1499276422" sldId="368"/>
            <ac:spMk id="2" creationId="{4772DBDA-71E0-4053-E3FA-9D3F67322C2F}"/>
          </ac:spMkLst>
        </pc:spChg>
        <pc:spChg chg="mod">
          <ac:chgData name="Tihana Banko" userId="fcf43c4d-2661-4a07-a5d6-51faf8c3da84" providerId="ADAL" clId="{89D631B4-743C-4AF3-9A62-E51CB4C4843A}" dt="2024-12-08T15:59:53.720" v="1028" actId="20577"/>
          <ac:spMkLst>
            <pc:docMk/>
            <pc:sldMk cId="1499276422" sldId="368"/>
            <ac:spMk id="3" creationId="{8D0303F8-764F-F85A-2EB4-284F64B708A7}"/>
          </ac:spMkLst>
        </pc:spChg>
      </pc:sldChg>
      <pc:sldChg chg="addSp modSp new mod">
        <pc:chgData name="Tihana Banko" userId="fcf43c4d-2661-4a07-a5d6-51faf8c3da84" providerId="ADAL" clId="{89D631B4-743C-4AF3-9A62-E51CB4C4843A}" dt="2024-12-08T15:40:39.969" v="805" actId="3626"/>
        <pc:sldMkLst>
          <pc:docMk/>
          <pc:sldMk cId="3110539988" sldId="369"/>
        </pc:sldMkLst>
        <pc:spChg chg="mod">
          <ac:chgData name="Tihana Banko" userId="fcf43c4d-2661-4a07-a5d6-51faf8c3da84" providerId="ADAL" clId="{89D631B4-743C-4AF3-9A62-E51CB4C4843A}" dt="2024-12-08T15:39:17.409" v="780" actId="20577"/>
          <ac:spMkLst>
            <pc:docMk/>
            <pc:sldMk cId="3110539988" sldId="369"/>
            <ac:spMk id="2" creationId="{ADFF198B-D51C-F5A2-957E-D710ADAC4257}"/>
          </ac:spMkLst>
        </pc:spChg>
        <pc:spChg chg="mod">
          <ac:chgData name="Tihana Banko" userId="fcf43c4d-2661-4a07-a5d6-51faf8c3da84" providerId="ADAL" clId="{89D631B4-743C-4AF3-9A62-E51CB4C4843A}" dt="2024-12-08T15:40:39.969" v="805" actId="3626"/>
          <ac:spMkLst>
            <pc:docMk/>
            <pc:sldMk cId="3110539988" sldId="369"/>
            <ac:spMk id="3" creationId="{69D163A8-CDEC-E693-AC9C-284F75388944}"/>
          </ac:spMkLst>
        </pc:spChg>
        <pc:picChg chg="add mod">
          <ac:chgData name="Tihana Banko" userId="fcf43c4d-2661-4a07-a5d6-51faf8c3da84" providerId="ADAL" clId="{89D631B4-743C-4AF3-9A62-E51CB4C4843A}" dt="2024-12-08T15:40:00.983" v="795" actId="1076"/>
          <ac:picMkLst>
            <pc:docMk/>
            <pc:sldMk cId="3110539988" sldId="369"/>
            <ac:picMk id="1026" creationId="{8D422FEF-8C96-846F-7662-C199BC7CC9F0}"/>
          </ac:picMkLst>
        </pc:picChg>
        <pc:picChg chg="add mod">
          <ac:chgData name="Tihana Banko" userId="fcf43c4d-2661-4a07-a5d6-51faf8c3da84" providerId="ADAL" clId="{89D631B4-743C-4AF3-9A62-E51CB4C4843A}" dt="2024-12-08T15:40:07.627" v="798" actId="1076"/>
          <ac:picMkLst>
            <pc:docMk/>
            <pc:sldMk cId="3110539988" sldId="369"/>
            <ac:picMk id="1028" creationId="{AC06DA01-5216-8CC8-DFC8-5F05EB0F5129}"/>
          </ac:picMkLst>
        </pc:picChg>
        <pc:picChg chg="add mod">
          <ac:chgData name="Tihana Banko" userId="fcf43c4d-2661-4a07-a5d6-51faf8c3da84" providerId="ADAL" clId="{89D631B4-743C-4AF3-9A62-E51CB4C4843A}" dt="2024-12-08T15:40:06.271" v="797" actId="1076"/>
          <ac:picMkLst>
            <pc:docMk/>
            <pc:sldMk cId="3110539988" sldId="369"/>
            <ac:picMk id="1030" creationId="{1E238AA8-EC92-1313-AC76-634FF25AE080}"/>
          </ac:picMkLst>
        </pc:picChg>
      </pc:sldChg>
      <pc:sldChg chg="addSp delSp modSp new mod">
        <pc:chgData name="Tihana Banko" userId="fcf43c4d-2661-4a07-a5d6-51faf8c3da84" providerId="ADAL" clId="{89D631B4-743C-4AF3-9A62-E51CB4C4843A}" dt="2024-12-08T15:55:48.626" v="967" actId="255"/>
        <pc:sldMkLst>
          <pc:docMk/>
          <pc:sldMk cId="424587275" sldId="370"/>
        </pc:sldMkLst>
        <pc:spChg chg="del">
          <ac:chgData name="Tihana Banko" userId="fcf43c4d-2661-4a07-a5d6-51faf8c3da84" providerId="ADAL" clId="{89D631B4-743C-4AF3-9A62-E51CB4C4843A}" dt="2024-12-08T15:42:30.913" v="817" actId="478"/>
          <ac:spMkLst>
            <pc:docMk/>
            <pc:sldMk cId="424587275" sldId="370"/>
            <ac:spMk id="2" creationId="{FF332556-DAC7-E873-6A4D-2406DF90AE7B}"/>
          </ac:spMkLst>
        </pc:spChg>
        <pc:spChg chg="mod">
          <ac:chgData name="Tihana Banko" userId="fcf43c4d-2661-4a07-a5d6-51faf8c3da84" providerId="ADAL" clId="{89D631B4-743C-4AF3-9A62-E51CB4C4843A}" dt="2024-12-08T15:55:48.626" v="967" actId="255"/>
          <ac:spMkLst>
            <pc:docMk/>
            <pc:sldMk cId="424587275" sldId="370"/>
            <ac:spMk id="3" creationId="{9AFE0587-EDD3-A83A-19BB-FF10BD804E1C}"/>
          </ac:spMkLst>
        </pc:spChg>
        <pc:picChg chg="add mod">
          <ac:chgData name="Tihana Banko" userId="fcf43c4d-2661-4a07-a5d6-51faf8c3da84" providerId="ADAL" clId="{89D631B4-743C-4AF3-9A62-E51CB4C4843A}" dt="2024-12-08T15:53:53.556" v="961" actId="1076"/>
          <ac:picMkLst>
            <pc:docMk/>
            <pc:sldMk cId="424587275" sldId="370"/>
            <ac:picMk id="2050" creationId="{8DCE3B02-9494-E5F6-2E36-6DE6DC16B1C5}"/>
          </ac:picMkLst>
        </pc:picChg>
        <pc:picChg chg="add mod">
          <ac:chgData name="Tihana Banko" userId="fcf43c4d-2661-4a07-a5d6-51faf8c3da84" providerId="ADAL" clId="{89D631B4-743C-4AF3-9A62-E51CB4C4843A}" dt="2024-12-08T15:53:59.856" v="964" actId="1076"/>
          <ac:picMkLst>
            <pc:docMk/>
            <pc:sldMk cId="424587275" sldId="370"/>
            <ac:picMk id="2052" creationId="{09D5F5DB-425E-BB10-D758-F65CA88F8901}"/>
          </ac:picMkLst>
        </pc:picChg>
      </pc:sldChg>
      <pc:sldChg chg="addSp delSp modSp new mod">
        <pc:chgData name="Tihana Banko" userId="fcf43c4d-2661-4a07-a5d6-51faf8c3da84" providerId="ADAL" clId="{89D631B4-743C-4AF3-9A62-E51CB4C4843A}" dt="2024-12-08T15:50:51.348" v="930" actId="1076"/>
        <pc:sldMkLst>
          <pc:docMk/>
          <pc:sldMk cId="352966386" sldId="371"/>
        </pc:sldMkLst>
        <pc:spChg chg="del">
          <ac:chgData name="Tihana Banko" userId="fcf43c4d-2661-4a07-a5d6-51faf8c3da84" providerId="ADAL" clId="{89D631B4-743C-4AF3-9A62-E51CB4C4843A}" dt="2024-12-08T15:44:11.366" v="822" actId="478"/>
          <ac:spMkLst>
            <pc:docMk/>
            <pc:sldMk cId="352966386" sldId="371"/>
            <ac:spMk id="2" creationId="{F22B64C5-0948-4667-B09E-5B5D8B712BF4}"/>
          </ac:spMkLst>
        </pc:spChg>
        <pc:spChg chg="add mod">
          <ac:chgData name="Tihana Banko" userId="fcf43c4d-2661-4a07-a5d6-51faf8c3da84" providerId="ADAL" clId="{89D631B4-743C-4AF3-9A62-E51CB4C4843A}" dt="2024-12-08T15:50:51.348" v="930" actId="1076"/>
          <ac:spMkLst>
            <pc:docMk/>
            <pc:sldMk cId="352966386" sldId="371"/>
            <ac:spMk id="7" creationId="{C2C82688-0B7F-136F-86C4-832758BD555B}"/>
          </ac:spMkLst>
        </pc:spChg>
        <pc:picChg chg="add mod">
          <ac:chgData name="Tihana Banko" userId="fcf43c4d-2661-4a07-a5d6-51faf8c3da84" providerId="ADAL" clId="{89D631B4-743C-4AF3-9A62-E51CB4C4843A}" dt="2024-12-08T15:49:33.386" v="841" actId="14100"/>
          <ac:picMkLst>
            <pc:docMk/>
            <pc:sldMk cId="352966386" sldId="371"/>
            <ac:picMk id="4" creationId="{5AFCD66C-E90A-6866-3971-A13707C57555}"/>
          </ac:picMkLst>
        </pc:picChg>
        <pc:picChg chg="add del mod modCrop">
          <ac:chgData name="Tihana Banko" userId="fcf43c4d-2661-4a07-a5d6-51faf8c3da84" providerId="ADAL" clId="{89D631B4-743C-4AF3-9A62-E51CB4C4843A}" dt="2024-12-08T15:50:36.559" v="926" actId="478"/>
          <ac:picMkLst>
            <pc:docMk/>
            <pc:sldMk cId="352966386" sldId="371"/>
            <ac:picMk id="6" creationId="{4ED66973-C050-549D-1626-FAEF030FB196}"/>
          </ac:picMkLst>
        </pc:picChg>
      </pc:sldChg>
      <pc:sldChg chg="new del">
        <pc:chgData name="Tihana Banko" userId="fcf43c4d-2661-4a07-a5d6-51faf8c3da84" providerId="ADAL" clId="{89D631B4-743C-4AF3-9A62-E51CB4C4843A}" dt="2024-12-08T16:35:33.509" v="1120" actId="2696"/>
        <pc:sldMkLst>
          <pc:docMk/>
          <pc:sldMk cId="533284253" sldId="372"/>
        </pc:sldMkLst>
      </pc:sldChg>
      <pc:sldChg chg="new del">
        <pc:chgData name="Tihana Banko" userId="fcf43c4d-2661-4a07-a5d6-51faf8c3da84" providerId="ADAL" clId="{89D631B4-743C-4AF3-9A62-E51CB4C4843A}" dt="2024-12-08T15:47:39.190" v="832" actId="680"/>
        <pc:sldMkLst>
          <pc:docMk/>
          <pc:sldMk cId="1280083231" sldId="372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1058582173" sldId="373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3649375518" sldId="374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3511192128" sldId="375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91669477" sldId="376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4178898982" sldId="377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3328256689" sldId="378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2719020619" sldId="379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1726286197" sldId="380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1476163674" sldId="381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3106540886" sldId="382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2398236486" sldId="383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3137265265" sldId="384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1203395335" sldId="385"/>
        </pc:sldMkLst>
      </pc:sldChg>
      <pc:sldChg chg="new del">
        <pc:chgData name="Tihana Banko" userId="fcf43c4d-2661-4a07-a5d6-51faf8c3da84" providerId="ADAL" clId="{89D631B4-743C-4AF3-9A62-E51CB4C4843A}" dt="2024-12-08T16:35:47.775" v="1121" actId="2696"/>
        <pc:sldMkLst>
          <pc:docMk/>
          <pc:sldMk cId="4116455181" sldId="386"/>
        </pc:sldMkLst>
      </pc:sldChg>
      <pc:sldChg chg="new del">
        <pc:chgData name="Tihana Banko" userId="fcf43c4d-2661-4a07-a5d6-51faf8c3da84" providerId="ADAL" clId="{89D631B4-743C-4AF3-9A62-E51CB4C4843A}" dt="2024-12-08T16:35:24.063" v="1119" actId="680"/>
        <pc:sldMkLst>
          <pc:docMk/>
          <pc:sldMk cId="690339337" sldId="387"/>
        </pc:sldMkLst>
      </pc:sldChg>
      <pc:sldChg chg="new del">
        <pc:chgData name="Tihana Banko" userId="fcf43c4d-2661-4a07-a5d6-51faf8c3da84" providerId="ADAL" clId="{89D631B4-743C-4AF3-9A62-E51CB4C4843A}" dt="2024-12-08T16:35:23.907" v="1118" actId="680"/>
        <pc:sldMkLst>
          <pc:docMk/>
          <pc:sldMk cId="3079310061" sldId="388"/>
        </pc:sldMkLst>
      </pc:sldChg>
      <pc:sldChg chg="new del">
        <pc:chgData name="Tihana Banko" userId="fcf43c4d-2661-4a07-a5d6-51faf8c3da84" providerId="ADAL" clId="{89D631B4-743C-4AF3-9A62-E51CB4C4843A}" dt="2024-12-08T16:35:23.748" v="1117" actId="680"/>
        <pc:sldMkLst>
          <pc:docMk/>
          <pc:sldMk cId="4001250382" sldId="389"/>
        </pc:sldMkLst>
      </pc:sldChg>
      <pc:sldChg chg="new del">
        <pc:chgData name="Tihana Banko" userId="fcf43c4d-2661-4a07-a5d6-51faf8c3da84" providerId="ADAL" clId="{89D631B4-743C-4AF3-9A62-E51CB4C4843A}" dt="2024-12-08T16:35:22.848" v="1116" actId="680"/>
        <pc:sldMkLst>
          <pc:docMk/>
          <pc:sldMk cId="3908654510" sldId="390"/>
        </pc:sldMkLst>
      </pc:sldChg>
      <pc:sldChg chg="new del">
        <pc:chgData name="Tihana Banko" userId="fcf43c4d-2661-4a07-a5d6-51faf8c3da84" providerId="ADAL" clId="{89D631B4-743C-4AF3-9A62-E51CB4C4843A}" dt="2024-12-08T16:35:22.697" v="1115" actId="680"/>
        <pc:sldMkLst>
          <pc:docMk/>
          <pc:sldMk cId="401353569" sldId="391"/>
        </pc:sldMkLst>
      </pc:sldChg>
      <pc:sldChg chg="new del">
        <pc:chgData name="Tihana Banko" userId="fcf43c4d-2661-4a07-a5d6-51faf8c3da84" providerId="ADAL" clId="{89D631B4-743C-4AF3-9A62-E51CB4C4843A}" dt="2024-12-08T16:35:22.578" v="1114" actId="680"/>
        <pc:sldMkLst>
          <pc:docMk/>
          <pc:sldMk cId="1697972138" sldId="392"/>
        </pc:sldMkLst>
      </pc:sldChg>
      <pc:sldChg chg="new del">
        <pc:chgData name="Tihana Banko" userId="fcf43c4d-2661-4a07-a5d6-51faf8c3da84" providerId="ADAL" clId="{89D631B4-743C-4AF3-9A62-E51CB4C4843A}" dt="2024-12-08T16:35:22.447" v="1113" actId="680"/>
        <pc:sldMkLst>
          <pc:docMk/>
          <pc:sldMk cId="733987088" sldId="393"/>
        </pc:sldMkLst>
      </pc:sldChg>
      <pc:sldChg chg="new del">
        <pc:chgData name="Tihana Banko" userId="fcf43c4d-2661-4a07-a5d6-51faf8c3da84" providerId="ADAL" clId="{89D631B4-743C-4AF3-9A62-E51CB4C4843A}" dt="2024-12-08T16:35:22.310" v="1112" actId="680"/>
        <pc:sldMkLst>
          <pc:docMk/>
          <pc:sldMk cId="3597561915" sldId="394"/>
        </pc:sldMkLst>
      </pc:sldChg>
      <pc:sldChg chg="new del">
        <pc:chgData name="Tihana Banko" userId="fcf43c4d-2661-4a07-a5d6-51faf8c3da84" providerId="ADAL" clId="{89D631B4-743C-4AF3-9A62-E51CB4C4843A}" dt="2024-12-08T16:35:22.176" v="1111" actId="680"/>
        <pc:sldMkLst>
          <pc:docMk/>
          <pc:sldMk cId="103789539" sldId="395"/>
        </pc:sldMkLst>
      </pc:sldChg>
      <pc:sldChg chg="new del">
        <pc:chgData name="Tihana Banko" userId="fcf43c4d-2661-4a07-a5d6-51faf8c3da84" providerId="ADAL" clId="{89D631B4-743C-4AF3-9A62-E51CB4C4843A}" dt="2024-12-08T16:35:22.033" v="1110" actId="680"/>
        <pc:sldMkLst>
          <pc:docMk/>
          <pc:sldMk cId="579042545" sldId="396"/>
        </pc:sldMkLst>
      </pc:sldChg>
      <pc:sldChg chg="new del">
        <pc:chgData name="Tihana Banko" userId="fcf43c4d-2661-4a07-a5d6-51faf8c3da84" providerId="ADAL" clId="{89D631B4-743C-4AF3-9A62-E51CB4C4843A}" dt="2024-12-08T16:35:21.888" v="1109" actId="680"/>
        <pc:sldMkLst>
          <pc:docMk/>
          <pc:sldMk cId="610585610" sldId="397"/>
        </pc:sldMkLst>
      </pc:sldChg>
      <pc:sldChg chg="new del">
        <pc:chgData name="Tihana Banko" userId="fcf43c4d-2661-4a07-a5d6-51faf8c3da84" providerId="ADAL" clId="{89D631B4-743C-4AF3-9A62-E51CB4C4843A}" dt="2024-12-08T16:35:21.741" v="1108" actId="680"/>
        <pc:sldMkLst>
          <pc:docMk/>
          <pc:sldMk cId="548340146" sldId="398"/>
        </pc:sldMkLst>
      </pc:sldChg>
      <pc:sldChg chg="new del">
        <pc:chgData name="Tihana Banko" userId="fcf43c4d-2661-4a07-a5d6-51faf8c3da84" providerId="ADAL" clId="{89D631B4-743C-4AF3-9A62-E51CB4C4843A}" dt="2024-12-08T16:35:21.598" v="1107" actId="680"/>
        <pc:sldMkLst>
          <pc:docMk/>
          <pc:sldMk cId="1836553573" sldId="399"/>
        </pc:sldMkLst>
      </pc:sldChg>
      <pc:sldChg chg="new del">
        <pc:chgData name="Tihana Banko" userId="fcf43c4d-2661-4a07-a5d6-51faf8c3da84" providerId="ADAL" clId="{89D631B4-743C-4AF3-9A62-E51CB4C4843A}" dt="2024-12-08T16:35:21.472" v="1106" actId="680"/>
        <pc:sldMkLst>
          <pc:docMk/>
          <pc:sldMk cId="3159099886" sldId="400"/>
        </pc:sldMkLst>
      </pc:sldChg>
      <pc:sldChg chg="new del">
        <pc:chgData name="Tihana Banko" userId="fcf43c4d-2661-4a07-a5d6-51faf8c3da84" providerId="ADAL" clId="{89D631B4-743C-4AF3-9A62-E51CB4C4843A}" dt="2024-12-08T16:35:21.332" v="1105" actId="680"/>
        <pc:sldMkLst>
          <pc:docMk/>
          <pc:sldMk cId="1284114851" sldId="401"/>
        </pc:sldMkLst>
      </pc:sldChg>
      <pc:sldChg chg="new del">
        <pc:chgData name="Tihana Banko" userId="fcf43c4d-2661-4a07-a5d6-51faf8c3da84" providerId="ADAL" clId="{89D631B4-743C-4AF3-9A62-E51CB4C4843A}" dt="2024-12-08T16:35:21.176" v="1104" actId="680"/>
        <pc:sldMkLst>
          <pc:docMk/>
          <pc:sldMk cId="2213919636" sldId="402"/>
        </pc:sldMkLst>
      </pc:sldChg>
      <pc:sldChg chg="new del">
        <pc:chgData name="Tihana Banko" userId="fcf43c4d-2661-4a07-a5d6-51faf8c3da84" providerId="ADAL" clId="{89D631B4-743C-4AF3-9A62-E51CB4C4843A}" dt="2024-12-08T16:35:21.029" v="1103" actId="680"/>
        <pc:sldMkLst>
          <pc:docMk/>
          <pc:sldMk cId="2414101473" sldId="403"/>
        </pc:sldMkLst>
      </pc:sldChg>
      <pc:sldChg chg="new del">
        <pc:chgData name="Tihana Banko" userId="fcf43c4d-2661-4a07-a5d6-51faf8c3da84" providerId="ADAL" clId="{89D631B4-743C-4AF3-9A62-E51CB4C4843A}" dt="2024-12-08T16:35:20.845" v="1102" actId="680"/>
        <pc:sldMkLst>
          <pc:docMk/>
          <pc:sldMk cId="2955782371" sldId="404"/>
        </pc:sldMkLst>
      </pc:sldChg>
      <pc:sldChg chg="new del">
        <pc:chgData name="Tihana Banko" userId="fcf43c4d-2661-4a07-a5d6-51faf8c3da84" providerId="ADAL" clId="{89D631B4-743C-4AF3-9A62-E51CB4C4843A}" dt="2024-12-08T16:35:20.396" v="1101" actId="680"/>
        <pc:sldMkLst>
          <pc:docMk/>
          <pc:sldMk cId="2721911507" sldId="405"/>
        </pc:sldMkLst>
      </pc:sldChg>
      <pc:sldChg chg="new del">
        <pc:chgData name="Tihana Banko" userId="fcf43c4d-2661-4a07-a5d6-51faf8c3da84" providerId="ADAL" clId="{89D631B4-743C-4AF3-9A62-E51CB4C4843A}" dt="2024-12-08T16:35:19.095" v="1100" actId="680"/>
        <pc:sldMkLst>
          <pc:docMk/>
          <pc:sldMk cId="3464000342" sldId="40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1C21E-1610-F840-997A-88EB307E0A1C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C0C92-97E4-9540-AC90-F1BBF9189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43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582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452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958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860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8571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6416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8111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955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9653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0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3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5422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7678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912510-587E-0743-8BB6-FA03E27BCB0C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830844-789E-4246-80A3-6F7B92FC0B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83086" y="728663"/>
            <a:ext cx="5170713" cy="1680429"/>
          </a:xfrm>
        </p:spPr>
        <p:txBody>
          <a:bodyPr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hr-HR" sz="4800" dirty="0">
                <a:solidFill>
                  <a:schemeClr val="bg1"/>
                </a:solidFill>
                <a:latin typeface="Stolzl Bold" panose="00000800000000000000" pitchFamily="50" charset="-18"/>
              </a:rPr>
              <a:t>Glavni naslov</a:t>
            </a:r>
            <a:br>
              <a:rPr lang="hr-HR" sz="4800" dirty="0">
                <a:solidFill>
                  <a:schemeClr val="bg1"/>
                </a:solidFill>
                <a:latin typeface="Stolzl Bold" panose="00000800000000000000" pitchFamily="50" charset="-18"/>
              </a:rPr>
            </a:br>
            <a:r>
              <a:rPr lang="hr-HR" sz="4800" dirty="0">
                <a:solidFill>
                  <a:schemeClr val="bg1"/>
                </a:solidFill>
                <a:latin typeface="Stolzl Book" panose="00000500000000000000" pitchFamily="50" charset="-18"/>
              </a:rPr>
              <a:t>Tekst</a:t>
            </a:r>
          </a:p>
        </p:txBody>
      </p:sp>
      <p:pic>
        <p:nvPicPr>
          <p:cNvPr id="8" name="Slika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74540"/>
            <a:ext cx="6183086" cy="59931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912510-587E-0743-8BB6-FA03E27BCB0C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830844-789E-4246-80A3-6F7B92FC0B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8718" y="3904457"/>
            <a:ext cx="6022181" cy="2014537"/>
          </a:xfrm>
        </p:spPr>
        <p:txBody>
          <a:bodyPr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912510-587E-0743-8BB6-FA03E27BCB0C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830844-789E-4246-80A3-6F7B92FC0B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32" y="6283318"/>
            <a:ext cx="1414604" cy="57468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4112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Slika 4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7290"/>
            <a:ext cx="8686800" cy="56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150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61" r:id="rId8"/>
    <p:sldLayoutId id="2147483662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0" y="2574152"/>
            <a:ext cx="4612404" cy="2168686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ENGLISH FOR IT</a:t>
            </a: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LO4 VOCABULARY</a:t>
            </a: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 DESIGN &amp; ARCHITECTURE, </a:t>
            </a: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e-COMMERCE</a:t>
            </a:r>
            <a:r>
              <a:rPr lang="en-US" sz="4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&amp; ONLINE BANKING</a:t>
            </a:r>
            <a:br>
              <a:rPr lang="hr-H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r-HR" sz="4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28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2A06FDE-5073-0597-B4C9-2FEFC8B3C8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86910" y="1016793"/>
            <a:ext cx="10366890" cy="4824413"/>
          </a:xfrm>
        </p:spPr>
      </p:pic>
    </p:spTree>
    <p:extLst>
      <p:ext uri="{BB962C8B-B14F-4D97-AF65-F5344CB8AC3E}">
        <p14:creationId xmlns:p14="http://schemas.microsoft.com/office/powerpoint/2010/main" val="3320666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464AC3B-BD9B-D834-14C3-AF53B3C2BA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1" y="406230"/>
            <a:ext cx="4987880" cy="6086645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893CBC-E435-751D-D53C-F81DA3586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638" y="753313"/>
            <a:ext cx="5555711" cy="415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1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163E6-158E-E04C-9422-23B6E2DF9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BA" dirty="0"/>
              <a:t>E-</a:t>
            </a:r>
            <a:r>
              <a:rPr lang="hr-BA" dirty="0" err="1"/>
              <a:t>commerce</a:t>
            </a:r>
            <a:endParaRPr lang="hr-H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D428B17-C32B-33BD-A679-FA9D636360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91101" y="365125"/>
            <a:ext cx="6985714" cy="601207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D0A90B-3218-5E1A-A263-4E71A9E2AE99}"/>
              </a:ext>
            </a:extLst>
          </p:cNvPr>
          <p:cNvSpPr txBox="1"/>
          <p:nvPr/>
        </p:nvSpPr>
        <p:spPr>
          <a:xfrm>
            <a:off x="942392" y="2127380"/>
            <a:ext cx="31350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BA" sz="2000" i="1" dirty="0">
                <a:solidFill>
                  <a:schemeClr val="accent1"/>
                </a:solidFill>
              </a:rPr>
              <a:t>Read </a:t>
            </a:r>
            <a:r>
              <a:rPr lang="hr-BA" sz="2000" i="1" dirty="0" err="1">
                <a:solidFill>
                  <a:schemeClr val="accent1"/>
                </a:solidFill>
              </a:rPr>
              <a:t>this</a:t>
            </a:r>
            <a:r>
              <a:rPr lang="hr-BA" sz="2000" i="1" dirty="0">
                <a:solidFill>
                  <a:schemeClr val="accent1"/>
                </a:solidFill>
              </a:rPr>
              <a:t> magazine </a:t>
            </a:r>
            <a:r>
              <a:rPr lang="hr-BA" sz="2000" i="1" dirty="0" err="1">
                <a:solidFill>
                  <a:schemeClr val="accent1"/>
                </a:solidFill>
              </a:rPr>
              <a:t>article</a:t>
            </a:r>
            <a:r>
              <a:rPr lang="hr-BA" sz="2000" i="1" dirty="0">
                <a:solidFill>
                  <a:schemeClr val="accent1"/>
                </a:solidFill>
              </a:rPr>
              <a:t> </a:t>
            </a:r>
            <a:r>
              <a:rPr lang="hr-BA" sz="2000" i="1" dirty="0" err="1">
                <a:solidFill>
                  <a:schemeClr val="accent1"/>
                </a:solidFill>
              </a:rPr>
              <a:t>about</a:t>
            </a:r>
            <a:r>
              <a:rPr lang="hr-BA" sz="2000" i="1" dirty="0">
                <a:solidFill>
                  <a:schemeClr val="accent1"/>
                </a:solidFill>
              </a:rPr>
              <a:t> </a:t>
            </a:r>
            <a:r>
              <a:rPr lang="hr-BA" sz="2000" i="1" dirty="0" err="1">
                <a:solidFill>
                  <a:schemeClr val="accent1"/>
                </a:solidFill>
              </a:rPr>
              <a:t>Dalya’s</a:t>
            </a:r>
            <a:r>
              <a:rPr lang="hr-BA" sz="2000" i="1" dirty="0">
                <a:solidFill>
                  <a:schemeClr val="accent1"/>
                </a:solidFill>
              </a:rPr>
              <a:t> </a:t>
            </a:r>
            <a:r>
              <a:rPr lang="hr-BA" sz="2000" i="1" dirty="0" err="1">
                <a:solidFill>
                  <a:schemeClr val="accent1"/>
                </a:solidFill>
              </a:rPr>
              <a:t>job</a:t>
            </a:r>
            <a:r>
              <a:rPr lang="hr-BA" sz="2000" i="1" dirty="0">
                <a:solidFill>
                  <a:schemeClr val="accent1"/>
                </a:solidFill>
              </a:rPr>
              <a:t>. </a:t>
            </a:r>
            <a:r>
              <a:rPr lang="hr-BA" sz="2000" i="1" dirty="0" err="1">
                <a:solidFill>
                  <a:schemeClr val="accent1"/>
                </a:solidFill>
              </a:rPr>
              <a:t>What</a:t>
            </a:r>
            <a:r>
              <a:rPr lang="hr-BA" sz="2000" i="1" dirty="0">
                <a:solidFill>
                  <a:schemeClr val="accent1"/>
                </a:solidFill>
              </a:rPr>
              <a:t> are 3 </a:t>
            </a:r>
            <a:r>
              <a:rPr lang="hr-BA" sz="2000" i="1" dirty="0" err="1">
                <a:solidFill>
                  <a:schemeClr val="accent1"/>
                </a:solidFill>
              </a:rPr>
              <a:t>parts</a:t>
            </a:r>
            <a:r>
              <a:rPr lang="hr-BA" sz="2000" i="1" dirty="0">
                <a:solidFill>
                  <a:schemeClr val="accent1"/>
                </a:solidFill>
              </a:rPr>
              <a:t> </a:t>
            </a:r>
            <a:r>
              <a:rPr lang="hr-BA" sz="2000" i="1" dirty="0" err="1">
                <a:solidFill>
                  <a:schemeClr val="accent1"/>
                </a:solidFill>
              </a:rPr>
              <a:t>of</a:t>
            </a:r>
            <a:r>
              <a:rPr lang="hr-BA" sz="2000" i="1" dirty="0">
                <a:solidFill>
                  <a:schemeClr val="accent1"/>
                </a:solidFill>
              </a:rPr>
              <a:t> </a:t>
            </a:r>
            <a:r>
              <a:rPr lang="hr-BA" sz="2000" i="1" dirty="0" err="1">
                <a:solidFill>
                  <a:schemeClr val="accent1"/>
                </a:solidFill>
              </a:rPr>
              <a:t>an</a:t>
            </a:r>
            <a:r>
              <a:rPr lang="hr-BA" sz="2000" i="1" dirty="0">
                <a:solidFill>
                  <a:schemeClr val="accent1"/>
                </a:solidFill>
              </a:rPr>
              <a:t> e-</a:t>
            </a:r>
            <a:r>
              <a:rPr lang="hr-BA" sz="2000" i="1" dirty="0" err="1">
                <a:solidFill>
                  <a:schemeClr val="accent1"/>
                </a:solidFill>
              </a:rPr>
              <a:t>commerce</a:t>
            </a:r>
            <a:r>
              <a:rPr lang="hr-BA" sz="2000" i="1" dirty="0">
                <a:solidFill>
                  <a:schemeClr val="accent1"/>
                </a:solidFill>
              </a:rPr>
              <a:t> system? </a:t>
            </a:r>
            <a:r>
              <a:rPr lang="hr-BA" sz="2000" i="1" dirty="0" err="1">
                <a:solidFill>
                  <a:schemeClr val="accent1"/>
                </a:solidFill>
              </a:rPr>
              <a:t>Which</a:t>
            </a:r>
            <a:r>
              <a:rPr lang="hr-BA" sz="2000" i="1" dirty="0">
                <a:solidFill>
                  <a:schemeClr val="accent1"/>
                </a:solidFill>
              </a:rPr>
              <a:t> </a:t>
            </a:r>
            <a:r>
              <a:rPr lang="hr-BA" sz="2000" i="1" dirty="0" err="1">
                <a:solidFill>
                  <a:schemeClr val="accent1"/>
                </a:solidFill>
              </a:rPr>
              <a:t>does</a:t>
            </a:r>
            <a:r>
              <a:rPr lang="hr-BA" sz="2000" i="1" dirty="0">
                <a:solidFill>
                  <a:schemeClr val="accent1"/>
                </a:solidFill>
              </a:rPr>
              <a:t> </a:t>
            </a:r>
            <a:r>
              <a:rPr lang="hr-BA" sz="2000" i="1" dirty="0" err="1">
                <a:solidFill>
                  <a:schemeClr val="accent1"/>
                </a:solidFill>
              </a:rPr>
              <a:t>Dalya</a:t>
            </a:r>
            <a:r>
              <a:rPr lang="hr-BA" sz="2000" i="1" dirty="0">
                <a:solidFill>
                  <a:schemeClr val="accent1"/>
                </a:solidFill>
              </a:rPr>
              <a:t> </a:t>
            </a:r>
            <a:r>
              <a:rPr lang="hr-BA" sz="2000" i="1" dirty="0" err="1">
                <a:solidFill>
                  <a:schemeClr val="accent1"/>
                </a:solidFill>
              </a:rPr>
              <a:t>find</a:t>
            </a:r>
            <a:r>
              <a:rPr lang="hr-BA" sz="2000" i="1" dirty="0">
                <a:solidFill>
                  <a:schemeClr val="accent1"/>
                </a:solidFill>
              </a:rPr>
              <a:t> most </a:t>
            </a:r>
            <a:r>
              <a:rPr lang="hr-BA" sz="2000" i="1" dirty="0" err="1">
                <a:solidFill>
                  <a:schemeClr val="accent1"/>
                </a:solidFill>
              </a:rPr>
              <a:t>difficult</a:t>
            </a:r>
            <a:r>
              <a:rPr lang="hr-BA" sz="2000" i="1" dirty="0">
                <a:solidFill>
                  <a:schemeClr val="accent1"/>
                </a:solidFill>
              </a:rPr>
              <a:t> to set </a:t>
            </a:r>
            <a:r>
              <a:rPr lang="hr-BA" sz="2000" i="1" dirty="0" err="1">
                <a:solidFill>
                  <a:schemeClr val="accent1"/>
                </a:solidFill>
              </a:rPr>
              <a:t>up</a:t>
            </a:r>
            <a:r>
              <a:rPr lang="hr-BA" sz="2000" i="1" dirty="0">
                <a:solidFill>
                  <a:schemeClr val="accent1"/>
                </a:solidFill>
              </a:rPr>
              <a:t>?</a:t>
            </a:r>
            <a:endParaRPr lang="hr-HR" sz="2000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04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093CF38-7646-3018-19A6-629F9C2DC3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3921" y="1409253"/>
            <a:ext cx="11577980" cy="3520028"/>
          </a:xfrm>
        </p:spPr>
      </p:pic>
    </p:spTree>
    <p:extLst>
      <p:ext uri="{BB962C8B-B14F-4D97-AF65-F5344CB8AC3E}">
        <p14:creationId xmlns:p14="http://schemas.microsoft.com/office/powerpoint/2010/main" val="1871393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FFE0627-409E-D6E2-AB4E-B95FFA4BD5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11194937" cy="3710401"/>
          </a:xfrm>
        </p:spPr>
      </p:pic>
    </p:spTree>
    <p:extLst>
      <p:ext uri="{BB962C8B-B14F-4D97-AF65-F5344CB8AC3E}">
        <p14:creationId xmlns:p14="http://schemas.microsoft.com/office/powerpoint/2010/main" val="4353558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6506-FDB1-984E-CEEE-B79BE68C1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657531" cy="1325563"/>
          </a:xfrm>
        </p:spPr>
        <p:txBody>
          <a:bodyPr>
            <a:normAutofit/>
          </a:bodyPr>
          <a:lstStyle/>
          <a:p>
            <a:r>
              <a:rPr lang="hr-BA" sz="3600" i="1" dirty="0" err="1">
                <a:solidFill>
                  <a:schemeClr val="accent1"/>
                </a:solidFill>
              </a:rPr>
              <a:t>Check</a:t>
            </a:r>
            <a:r>
              <a:rPr lang="hr-BA" sz="3600" i="1" dirty="0">
                <a:solidFill>
                  <a:schemeClr val="accent1"/>
                </a:solidFill>
              </a:rPr>
              <a:t> </a:t>
            </a:r>
            <a:r>
              <a:rPr lang="hr-BA" sz="3600" i="1" dirty="0" err="1">
                <a:solidFill>
                  <a:schemeClr val="accent1"/>
                </a:solidFill>
              </a:rPr>
              <a:t>your</a:t>
            </a:r>
            <a:r>
              <a:rPr lang="hr-BA" sz="3600" i="1" dirty="0">
                <a:solidFill>
                  <a:schemeClr val="accent1"/>
                </a:solidFill>
              </a:rPr>
              <a:t> </a:t>
            </a:r>
            <a:r>
              <a:rPr lang="hr-BA" sz="3600" i="1" dirty="0" err="1">
                <a:solidFill>
                  <a:schemeClr val="accent1"/>
                </a:solidFill>
              </a:rPr>
              <a:t>answers</a:t>
            </a:r>
            <a:endParaRPr lang="hr-HR" sz="3600" i="1" dirty="0">
              <a:solidFill>
                <a:schemeClr val="accent1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BAE45D2-A159-7831-61E6-EC86568782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7208" t="30740" r="7100" b="21231"/>
          <a:stretch/>
        </p:blipFill>
        <p:spPr>
          <a:xfrm>
            <a:off x="5915610" y="485191"/>
            <a:ext cx="5103846" cy="536716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881091-F882-98F9-81ED-B3817F0124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551" t="61769" r="34413" b="29252"/>
          <a:stretch/>
        </p:blipFill>
        <p:spPr>
          <a:xfrm>
            <a:off x="697883" y="4105469"/>
            <a:ext cx="5361718" cy="117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09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2DBDA-71E0-4053-E3FA-9D3F67322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Initialisms</a:t>
            </a: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303F8-764F-F85A-2EB4-284F64B70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FAQ</a:t>
            </a:r>
          </a:p>
          <a:p>
            <a:r>
              <a:rPr lang="en-US" dirty="0"/>
              <a:t>WWW</a:t>
            </a:r>
          </a:p>
          <a:p>
            <a:r>
              <a:rPr lang="en-US" dirty="0"/>
              <a:t>SEO</a:t>
            </a:r>
          </a:p>
          <a:p>
            <a:r>
              <a:rPr lang="en-US" dirty="0"/>
              <a:t>MySQL</a:t>
            </a:r>
          </a:p>
          <a:p>
            <a:r>
              <a:rPr lang="en-US" dirty="0"/>
              <a:t>CSS</a:t>
            </a:r>
          </a:p>
          <a:p>
            <a:r>
              <a:rPr lang="en-US" dirty="0"/>
              <a:t>HTML</a:t>
            </a:r>
          </a:p>
          <a:p>
            <a:r>
              <a:rPr lang="en-US" dirty="0"/>
              <a:t>XML</a:t>
            </a:r>
          </a:p>
          <a:p>
            <a:r>
              <a:rPr lang="en-US" dirty="0"/>
              <a:t>PHP</a:t>
            </a:r>
          </a:p>
          <a:p>
            <a:r>
              <a:rPr lang="en-US" dirty="0"/>
              <a:t>PIN</a:t>
            </a:r>
          </a:p>
          <a:p>
            <a:r>
              <a:rPr lang="en-US" dirty="0"/>
              <a:t>B2B</a:t>
            </a:r>
          </a:p>
          <a:p>
            <a:r>
              <a:rPr lang="en-US" dirty="0"/>
              <a:t>B2C</a:t>
            </a:r>
          </a:p>
          <a:p>
            <a:r>
              <a:rPr lang="en-US" dirty="0"/>
              <a:t>EDI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99276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A0B0-3723-204A-CD9D-33C83BDD2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More vocabulary practice</a:t>
            </a: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2F45F8-C13B-417D-9A59-690363A663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3.4 </a:t>
            </a:r>
            <a:r>
              <a:rPr lang="hr-HR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Things</a:t>
            </a: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hr-HR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net (p 54); </a:t>
            </a:r>
          </a:p>
          <a:p>
            <a:pPr marL="0" indent="0">
              <a:buNone/>
            </a:pP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3.5 Internet </a:t>
            </a:r>
            <a:r>
              <a:rPr lang="hr-HR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terms</a:t>
            </a: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 55); </a:t>
            </a:r>
          </a:p>
          <a:p>
            <a:pPr marL="0" indent="0">
              <a:buNone/>
            </a:pP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3.6 e-</a:t>
            </a:r>
            <a:r>
              <a:rPr lang="hr-HR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commerce</a:t>
            </a: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 56)</a:t>
            </a:r>
          </a:p>
          <a:p>
            <a:pPr marL="0" indent="0">
              <a:buNone/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4FF915-19DC-FAE8-9CA0-C915762B1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4497" y="1690688"/>
            <a:ext cx="4078516" cy="34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461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AF9D1-20D8-E4B4-F29F-6BCD091C4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Resources:</a:t>
            </a: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96DB8-FC02-575C-C163-C741F1192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Remacha</a:t>
            </a:r>
            <a:r>
              <a:rPr lang="en-GB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Infotech –</a:t>
            </a: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Unit 17 (pp 84-88)</a:t>
            </a:r>
            <a:r>
              <a:rPr lang="hr-H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Pearson – Unit 6 – Interactions (pp 48-49)</a:t>
            </a: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Unit 7 (pp54-55)</a:t>
            </a: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Marks: </a:t>
            </a:r>
            <a:r>
              <a:rPr lang="hr-HR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Vocabulary</a:t>
            </a: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–3.4 </a:t>
            </a:r>
            <a:r>
              <a:rPr lang="hr-HR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Things</a:t>
            </a: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hr-HR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net (p 54); 3.5 Internet </a:t>
            </a:r>
            <a:r>
              <a:rPr lang="hr-HR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terms</a:t>
            </a: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 55); 3.6 e-</a:t>
            </a:r>
            <a:r>
              <a:rPr lang="hr-HR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commerce</a:t>
            </a:r>
            <a:r>
              <a:rPr lang="hr-H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 56)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i="1" dirty="0">
              <a:solidFill>
                <a:schemeClr val="accent1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2800" i="1" kern="100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b="0" i="0" dirty="0">
              <a:solidFill>
                <a:srgbClr val="1F1F1F"/>
              </a:solidFill>
              <a:effectLst/>
              <a:latin typeface="Cabi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734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3086" y="1894114"/>
            <a:ext cx="5872065" cy="1680429"/>
          </a:xfrm>
        </p:spPr>
        <p:txBody>
          <a:bodyPr>
            <a:normAutofit/>
          </a:bodyPr>
          <a:lstStyle/>
          <a:p>
            <a:pPr algn="ctr"/>
            <a:r>
              <a:rPr lang="hr-HR" sz="4400" i="1"/>
              <a:t>#</a:t>
            </a:r>
            <a:r>
              <a:rPr lang="hr-HR" sz="4400" i="1" dirty="0"/>
              <a:t>neverstoplearning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652587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AF9D1-20D8-E4B4-F29F-6BCD091C4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 this lesson, you will:</a:t>
            </a: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96DB8-FC02-575C-C163-C741F1192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Talk about website design and architecture</a:t>
            </a:r>
          </a:p>
          <a:p>
            <a:r>
              <a:rPr lang="en-US" dirty="0"/>
              <a:t>Read and discuss a web development project</a:t>
            </a:r>
          </a:p>
          <a:p>
            <a:r>
              <a:rPr lang="hr-BA" dirty="0"/>
              <a:t>Acquire vocabulary related to </a:t>
            </a:r>
            <a:r>
              <a:rPr lang="en-US" dirty="0"/>
              <a:t>web design, </a:t>
            </a:r>
            <a:r>
              <a:rPr lang="hr-BA" dirty="0"/>
              <a:t>e-commerce and online banking</a:t>
            </a:r>
            <a:endParaRPr lang="en-US" dirty="0"/>
          </a:p>
          <a:p>
            <a:r>
              <a:rPr lang="en-US" dirty="0"/>
              <a:t>Learn new initialisms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451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86186-55C8-1214-2F60-890C71C94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design and architecture</a:t>
            </a:r>
            <a:endParaRPr lang="hr-H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276B590-D7AB-2B5E-ECCA-5EFCB61542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21628"/>
            <a:ext cx="10869321" cy="3141233"/>
          </a:xfrm>
        </p:spPr>
      </p:pic>
    </p:spTree>
    <p:extLst>
      <p:ext uri="{BB962C8B-B14F-4D97-AF65-F5344CB8AC3E}">
        <p14:creationId xmlns:p14="http://schemas.microsoft.com/office/powerpoint/2010/main" val="1752102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6C3A11C-6E6D-957F-67C9-6C263F7252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8780" y="1129553"/>
            <a:ext cx="10870983" cy="4345139"/>
          </a:xfrm>
        </p:spPr>
      </p:pic>
    </p:spTree>
    <p:extLst>
      <p:ext uri="{BB962C8B-B14F-4D97-AF65-F5344CB8AC3E}">
        <p14:creationId xmlns:p14="http://schemas.microsoft.com/office/powerpoint/2010/main" val="1576967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C7221-4D9F-135A-9F59-B26429E85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4907" y="365125"/>
            <a:ext cx="2644509" cy="2362835"/>
          </a:xfrm>
        </p:spPr>
        <p:txBody>
          <a:bodyPr>
            <a:normAutofit/>
          </a:bodyPr>
          <a:lstStyle/>
          <a:p>
            <a:r>
              <a:rPr lang="en-US" sz="1800" i="1" dirty="0">
                <a:solidFill>
                  <a:schemeClr val="accent1"/>
                </a:solidFill>
              </a:rPr>
              <a:t>Read this case study about a website development project.</a:t>
            </a:r>
            <a:br>
              <a:rPr lang="en-US" sz="1800" i="1" dirty="0">
                <a:solidFill>
                  <a:schemeClr val="accent1"/>
                </a:solidFill>
              </a:rPr>
            </a:br>
            <a:r>
              <a:rPr lang="en-US" sz="1800" i="1" dirty="0">
                <a:solidFill>
                  <a:schemeClr val="accent1"/>
                </a:solidFill>
              </a:rPr>
              <a:t>Was the project successful?</a:t>
            </a:r>
            <a:br>
              <a:rPr lang="en-US" sz="1800" dirty="0"/>
            </a:br>
            <a:br>
              <a:rPr lang="en-US" sz="1800" dirty="0"/>
            </a:br>
            <a:endParaRPr lang="hr-HR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59C8F3-1798-E4FC-3226-2092D587C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583" y="268306"/>
            <a:ext cx="7727342" cy="60571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CA2718-41B6-EA55-79EE-98FD5E81B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1186" y="4469434"/>
            <a:ext cx="2051950" cy="104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74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AFCD66C-E90A-6866-3971-A13707C57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805" y="548640"/>
            <a:ext cx="9205668" cy="392654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C82688-0B7F-136F-86C4-832758BD555B}"/>
              </a:ext>
            </a:extLst>
          </p:cNvPr>
          <p:cNvSpPr txBox="1"/>
          <p:nvPr/>
        </p:nvSpPr>
        <p:spPr>
          <a:xfrm>
            <a:off x="9643364" y="4001035"/>
            <a:ext cx="20179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PREMIUM</a:t>
            </a:r>
          </a:p>
          <a:p>
            <a:r>
              <a:rPr lang="en-US" b="1" dirty="0">
                <a:solidFill>
                  <a:schemeClr val="accent1"/>
                </a:solidFill>
              </a:rPr>
              <a:t>VERSATILE</a:t>
            </a:r>
          </a:p>
          <a:p>
            <a:r>
              <a:rPr lang="en-US" b="1" dirty="0">
                <a:solidFill>
                  <a:schemeClr val="accent1"/>
                </a:solidFill>
              </a:rPr>
              <a:t>PUBLIC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COMBINATION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CONTENT</a:t>
            </a:r>
          </a:p>
          <a:p>
            <a:r>
              <a:rPr lang="en-US" b="1" dirty="0">
                <a:solidFill>
                  <a:schemeClr val="accent1"/>
                </a:solidFill>
              </a:rPr>
              <a:t>CHALLENGES</a:t>
            </a:r>
          </a:p>
          <a:p>
            <a:r>
              <a:rPr lang="en-US" b="1" dirty="0">
                <a:solidFill>
                  <a:schemeClr val="accent1"/>
                </a:solidFill>
              </a:rPr>
              <a:t>SEARCH RANKINGS</a:t>
            </a:r>
          </a:p>
          <a:p>
            <a:r>
              <a:rPr lang="en-US" b="1" dirty="0">
                <a:solidFill>
                  <a:schemeClr val="accent1"/>
                </a:solidFill>
              </a:rPr>
              <a:t>VIEWABLE</a:t>
            </a:r>
            <a:endParaRPr lang="hr-HR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66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F198B-D51C-F5A2-957E-D710ADAC4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development languages</a:t>
            </a: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D163A8-CDEC-E693-AC9C-284F753889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836" y="1568056"/>
            <a:ext cx="8413376" cy="4351338"/>
          </a:xfrm>
        </p:spPr>
        <p:txBody>
          <a:bodyPr>
            <a:normAutofit lnSpcReduction="10000"/>
          </a:bodyPr>
          <a:lstStyle/>
          <a:p>
            <a:r>
              <a:rPr lang="en-US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PHP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is a </a:t>
            </a:r>
            <a:r>
              <a:rPr lang="en-US" b="0" i="0" u="none" strike="noStrike" dirty="0">
                <a:effectLst/>
                <a:latin typeface="Arial" panose="020B0604020202020204" pitchFamily="34" charset="0"/>
              </a:rPr>
              <a:t>general-purpose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US" b="0" i="0" u="none" strike="noStrike" dirty="0">
                <a:effectLst/>
                <a:latin typeface="Arial" panose="020B0604020202020204" pitchFamily="34" charset="0"/>
              </a:rPr>
              <a:t>scripting language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geared towards </a:t>
            </a:r>
            <a:r>
              <a:rPr lang="en-US" b="0" i="0" u="none" strike="noStrike" dirty="0">
                <a:effectLst/>
                <a:latin typeface="Arial" panose="020B0604020202020204" pitchFamily="34" charset="0"/>
              </a:rPr>
              <a:t>web development (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originally created 1993). PHP was originally an abbreviation of </a:t>
            </a:r>
            <a:r>
              <a:rPr lang="en-US" b="1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Personal Home Page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en-US" b="0" i="0" baseline="3000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but it now stands for the </a:t>
            </a:r>
            <a:r>
              <a:rPr lang="en-US" b="0" i="0" u="none" strike="noStrike" dirty="0">
                <a:effectLst/>
                <a:latin typeface="Arial" panose="020B0604020202020204" pitchFamily="34" charset="0"/>
              </a:rPr>
              <a:t>recursive acronym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US" b="1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PHP: Hypertext Preprocessor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r>
              <a:rPr lang="en-US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Hypertext Markup Language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(</a:t>
            </a:r>
            <a:r>
              <a:rPr lang="en-US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HTML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 and </a:t>
            </a:r>
            <a:r>
              <a:rPr lang="hr-HR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Extensible Markup Language</a:t>
            </a:r>
            <a:r>
              <a:rPr lang="hr-H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(</a:t>
            </a:r>
            <a:r>
              <a:rPr lang="hr-HR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XML</a:t>
            </a:r>
            <a:r>
              <a:rPr lang="hr-H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are standard </a:t>
            </a:r>
            <a:r>
              <a:rPr lang="en-US" b="0" i="0" u="none" strike="noStrike" dirty="0">
                <a:effectLst/>
                <a:latin typeface="Arial" panose="020B0604020202020204" pitchFamily="34" charset="0"/>
              </a:rPr>
              <a:t>markup languages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for documents designed to be displayed in a </a:t>
            </a:r>
            <a:r>
              <a:rPr lang="en-US" b="0" i="0" u="none" strike="noStrike" dirty="0">
                <a:effectLst/>
                <a:latin typeface="Arial" panose="020B0604020202020204" pitchFamily="34" charset="0"/>
              </a:rPr>
              <a:t>web browser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They define the content and structure of </a:t>
            </a:r>
            <a:r>
              <a:rPr lang="en-US" b="0" i="0" u="none" strike="noStrike" dirty="0">
                <a:effectLst/>
                <a:latin typeface="Arial" panose="020B0604020202020204" pitchFamily="34" charset="0"/>
              </a:rPr>
              <a:t>web content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</a:t>
            </a:r>
            <a:endParaRPr lang="hr-HR" dirty="0"/>
          </a:p>
        </p:txBody>
      </p:sp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8D422FEF-8C96-846F-7662-C199BC7CC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566" y="1246174"/>
            <a:ext cx="2746785" cy="148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defined">
            <a:extLst>
              <a:ext uri="{FF2B5EF4-FFF2-40B4-BE49-F238E27FC236}">
                <a16:creationId xmlns:a16="http://schemas.microsoft.com/office/drawing/2014/main" id="{AC06DA01-5216-8CC8-DFC8-5F05EB0F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6234" y="3298799"/>
            <a:ext cx="1877209" cy="187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undefined">
            <a:extLst>
              <a:ext uri="{FF2B5EF4-FFF2-40B4-BE49-F238E27FC236}">
                <a16:creationId xmlns:a16="http://schemas.microsoft.com/office/drawing/2014/main" id="{1E238AA8-EC92-1313-AC76-634FF25AE0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6868" y="5494334"/>
            <a:ext cx="2058296" cy="85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539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FE0587-EDD3-A83A-19BB-FF10BD804E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0" y="588495"/>
            <a:ext cx="7746402" cy="4446084"/>
          </a:xfrm>
        </p:spPr>
        <p:txBody>
          <a:bodyPr>
            <a:noAutofit/>
          </a:bodyPr>
          <a:lstStyle/>
          <a:p>
            <a:r>
              <a:rPr lang="en-US" sz="24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Cascading Style Sheets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(</a:t>
            </a:r>
            <a:r>
              <a:rPr lang="en-US" sz="24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CSS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 is a </a:t>
            </a:r>
            <a:r>
              <a:rPr lang="en-US" sz="2400" b="0" i="0" u="none" strike="noStrike" dirty="0">
                <a:effectLst/>
                <a:latin typeface="Arial" panose="020B0604020202020204" pitchFamily="34" charset="0"/>
              </a:rPr>
              <a:t>style sheet language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used for specifying the </a:t>
            </a:r>
            <a:r>
              <a:rPr lang="en-US" sz="2400" b="0" i="0" u="none" strike="noStrike" dirty="0">
                <a:effectLst/>
                <a:latin typeface="Arial" panose="020B0604020202020204" pitchFamily="34" charset="0"/>
              </a:rPr>
              <a:t>presentation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and styling of a document written in a </a:t>
            </a:r>
            <a:r>
              <a:rPr lang="en-US" sz="2400" b="0" i="0" dirty="0">
                <a:effectLst/>
                <a:latin typeface="Arial" panose="020B0604020202020204" pitchFamily="34" charset="0"/>
              </a:rPr>
              <a:t>markup language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such as </a:t>
            </a:r>
            <a:r>
              <a:rPr lang="en-US" sz="2400" b="0" i="0" u="none" strike="noStrike" dirty="0">
                <a:effectLst/>
                <a:latin typeface="Arial" panose="020B0604020202020204" pitchFamily="34" charset="0"/>
              </a:rPr>
              <a:t>HTML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or </a:t>
            </a:r>
            <a:r>
              <a:rPr lang="en-US" sz="2400" b="0" i="0" u="none" strike="noStrike" dirty="0">
                <a:effectLst/>
                <a:latin typeface="Arial" panose="020B0604020202020204" pitchFamily="34" charset="0"/>
              </a:rPr>
              <a:t>XML</a:t>
            </a:r>
            <a:r>
              <a:rPr lang="en-US" sz="2400" u="none" strike="noStrike" dirty="0">
                <a:solidFill>
                  <a:srgbClr val="202122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en-US" sz="24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MySQL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is an </a:t>
            </a:r>
            <a:r>
              <a:rPr lang="en-US" sz="2400" b="0" i="0" u="none" strike="noStrike" dirty="0">
                <a:effectLst/>
                <a:latin typeface="Arial" panose="020B0604020202020204" pitchFamily="34" charset="0"/>
              </a:rPr>
              <a:t>open-source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US" sz="2400" b="0" i="0" u="none" strike="noStrike" dirty="0">
                <a:effectLst/>
                <a:latin typeface="Arial" panose="020B0604020202020204" pitchFamily="34" charset="0"/>
              </a:rPr>
              <a:t>relational database management system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(RDBMS).</a:t>
            </a:r>
            <a:r>
              <a:rPr lang="en-US" sz="2400" b="0" i="0" baseline="3000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Its name is a combination of "My", the name of co-founder </a:t>
            </a:r>
            <a:r>
              <a:rPr lang="en-US" sz="2400" b="0" i="0" u="none" strike="noStrike" dirty="0">
                <a:effectLst/>
                <a:latin typeface="Arial" panose="020B0604020202020204" pitchFamily="34" charset="0"/>
              </a:rPr>
              <a:t>Michael </a:t>
            </a:r>
            <a:r>
              <a:rPr lang="en-US" sz="2400" b="0" i="0" u="none" strike="noStrike" dirty="0" err="1">
                <a:effectLst/>
                <a:latin typeface="Arial" panose="020B0604020202020204" pitchFamily="34" charset="0"/>
              </a:rPr>
              <a:t>Widenius</a:t>
            </a:r>
            <a:r>
              <a:rPr lang="en-US" sz="24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's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daughter My and "SQL", the acronym for </a:t>
            </a:r>
            <a:r>
              <a:rPr lang="en-US" sz="2400" b="1" i="0" u="none" strike="noStrike" dirty="0">
                <a:effectLst/>
                <a:latin typeface="Arial" panose="020B0604020202020204" pitchFamily="34" charset="0"/>
              </a:rPr>
              <a:t>Structured Query Language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A </a:t>
            </a:r>
            <a:r>
              <a:rPr lang="en-US" sz="2400" b="0" i="0" u="none" strike="noStrike" dirty="0">
                <a:effectLst/>
                <a:latin typeface="Arial" panose="020B0604020202020204" pitchFamily="34" charset="0"/>
              </a:rPr>
              <a:t>relational database</a:t>
            </a:r>
            <a:r>
              <a:rPr lang="en-US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organizes data into one or more data tables in which data may be related to each other; these relations help structure the data. SQL is a language that programmers use to create, modify and extract data from the relational database, as well as control user access to the database.</a:t>
            </a:r>
            <a:endParaRPr lang="en-US" sz="2400" u="none" strike="noStrike" dirty="0">
              <a:solidFill>
                <a:srgbClr val="202122"/>
              </a:solidFill>
              <a:latin typeface="Arial" panose="020B0604020202020204" pitchFamily="34" charset="0"/>
            </a:endParaRPr>
          </a:p>
        </p:txBody>
      </p:sp>
      <p:pic>
        <p:nvPicPr>
          <p:cNvPr id="2050" name="Picture 2" descr="undefined">
            <a:extLst>
              <a:ext uri="{FF2B5EF4-FFF2-40B4-BE49-F238E27FC236}">
                <a16:creationId xmlns:a16="http://schemas.microsoft.com/office/drawing/2014/main" id="{8DCE3B02-9494-E5F6-2E36-6DE6DC16B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5667" y="699771"/>
            <a:ext cx="1953802" cy="176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undefined">
            <a:extLst>
              <a:ext uri="{FF2B5EF4-FFF2-40B4-BE49-F238E27FC236}">
                <a16:creationId xmlns:a16="http://schemas.microsoft.com/office/drawing/2014/main" id="{09D5F5DB-425E-BB10-D758-F65CA88F8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478" y="3714202"/>
            <a:ext cx="3598022" cy="245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87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B96F2D6-7E6C-975B-8A04-31148CFF14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85900" y="378906"/>
            <a:ext cx="8498331" cy="6100188"/>
          </a:xfrm>
        </p:spPr>
      </p:pic>
      <p:pic>
        <p:nvPicPr>
          <p:cNvPr id="2" name="E-commerce">
            <a:hlinkClick r:id="" action="ppaction://media"/>
            <a:extLst>
              <a:ext uri="{FF2B5EF4-FFF2-40B4-BE49-F238E27FC236}">
                <a16:creationId xmlns:a16="http://schemas.microsoft.com/office/drawing/2014/main" id="{864D4A93-A22C-6F63-8884-CE49DD3B74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75859" y="140237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5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0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algebra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CF41AD"/>
      </a:accent1>
      <a:accent2>
        <a:srgbClr val="F7921D"/>
      </a:accent2>
      <a:accent3>
        <a:srgbClr val="E5E5E5"/>
      </a:accent3>
      <a:accent4>
        <a:srgbClr val="B71373"/>
      </a:accent4>
      <a:accent5>
        <a:srgbClr val="FF8529"/>
      </a:accent5>
      <a:accent6>
        <a:srgbClr val="E83773"/>
      </a:accent6>
      <a:hlink>
        <a:srgbClr val="414141"/>
      </a:hlink>
      <a:folHlink>
        <a:srgbClr val="C1316E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7547</TotalTime>
  <Words>420</Words>
  <Application>Microsoft Office PowerPoint</Application>
  <PresentationFormat>Widescreen</PresentationFormat>
  <Paragraphs>61</Paragraphs>
  <Slides>19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Stolzl Bold</vt:lpstr>
      <vt:lpstr>Cabin</vt:lpstr>
      <vt:lpstr>Calibri</vt:lpstr>
      <vt:lpstr>Arial</vt:lpstr>
      <vt:lpstr>Stolzl Book</vt:lpstr>
      <vt:lpstr>Office Theme</vt:lpstr>
      <vt:lpstr> ENGLISH FOR IT LO4 VOCABULARY  WEB DESIGN &amp; ARCHITECTURE,  e-COMMERCE &amp; ONLINE BANKING </vt:lpstr>
      <vt:lpstr>In this lesson, you will:</vt:lpstr>
      <vt:lpstr>Web design and architecture</vt:lpstr>
      <vt:lpstr>PowerPoint Presentation</vt:lpstr>
      <vt:lpstr>Read this case study about a website development project. Was the project successful?  </vt:lpstr>
      <vt:lpstr>PowerPoint Presentation</vt:lpstr>
      <vt:lpstr>Web development languages</vt:lpstr>
      <vt:lpstr>PowerPoint Presentation</vt:lpstr>
      <vt:lpstr>PowerPoint Presentation</vt:lpstr>
      <vt:lpstr>PowerPoint Presentation</vt:lpstr>
      <vt:lpstr>PowerPoint Presentation</vt:lpstr>
      <vt:lpstr>E-commerce</vt:lpstr>
      <vt:lpstr>PowerPoint Presentation</vt:lpstr>
      <vt:lpstr>PowerPoint Presentation</vt:lpstr>
      <vt:lpstr>Check your answers</vt:lpstr>
      <vt:lpstr>Initialisms</vt:lpstr>
      <vt:lpstr>More vocabulary practice</vt:lpstr>
      <vt:lpstr>Resources:</vt:lpstr>
      <vt:lpstr>#neverstoplearning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zana mrsa</dc:creator>
  <cp:lastModifiedBy>Tihana Banko</cp:lastModifiedBy>
  <cp:revision>218</cp:revision>
  <dcterms:created xsi:type="dcterms:W3CDTF">2018-01-24T13:33:55Z</dcterms:created>
  <dcterms:modified xsi:type="dcterms:W3CDTF">2024-12-08T16:35:48Z</dcterms:modified>
</cp:coreProperties>
</file>