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26"/>
  </p:notesMasterIdLst>
  <p:handoutMasterIdLst>
    <p:handoutMasterId r:id="rId27"/>
  </p:handoutMasterIdLst>
  <p:sldIdLst>
    <p:sldId id="306" r:id="rId5"/>
    <p:sldId id="307" r:id="rId6"/>
    <p:sldId id="314" r:id="rId7"/>
    <p:sldId id="309" r:id="rId8"/>
    <p:sldId id="308" r:id="rId9"/>
    <p:sldId id="304" r:id="rId10"/>
    <p:sldId id="305" r:id="rId11"/>
    <p:sldId id="315" r:id="rId12"/>
    <p:sldId id="316" r:id="rId13"/>
    <p:sldId id="318" r:id="rId14"/>
    <p:sldId id="317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03" r:id="rId23"/>
    <p:sldId id="313" r:id="rId24"/>
    <p:sldId id="312" r:id="rId25"/>
  </p:sldIdLst>
  <p:sldSz cx="12192000" cy="6858000"/>
  <p:notesSz cx="6858000" cy="9144000"/>
  <p:defaultTextStyle>
    <a:defPPr rtl="0"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2" userDrawn="1">
          <p15:clr>
            <a:srgbClr val="A4A3A4"/>
          </p15:clr>
        </p15:guide>
        <p15:guide id="2" pos="7056" userDrawn="1">
          <p15:clr>
            <a:srgbClr val="A4A3A4"/>
          </p15:clr>
        </p15:guide>
        <p15:guide id="3" orient="horz" pos="3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73" autoAdjust="0"/>
    <p:restoredTop sz="94660"/>
  </p:normalViewPr>
  <p:slideViewPr>
    <p:cSldViewPr snapToGrid="0">
      <p:cViewPr varScale="1">
        <p:scale>
          <a:sx n="93" d="100"/>
          <a:sy n="93" d="100"/>
        </p:scale>
        <p:origin x="384" y="82"/>
      </p:cViewPr>
      <p:guideLst>
        <p:guide orient="horz" pos="1392"/>
        <p:guide pos="7056"/>
        <p:guide orient="horz" pos="31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coloredoutline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0454E8-C7A6-4D93-A6D1-8CF9EE5B4CB7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F325B23-BCC9-487D-9974-E4E6842F8D24}">
      <dgm:prSet phldrT="[Tekst]"/>
      <dgm:spPr/>
      <dgm:t>
        <a:bodyPr/>
        <a:lstStyle/>
        <a:p>
          <a:r>
            <a:rPr lang="hr-HR" dirty="0"/>
            <a:t>Mobilna aplikacija</a:t>
          </a:r>
          <a:endParaRPr lang="en-GB" dirty="0"/>
        </a:p>
      </dgm:t>
    </dgm:pt>
    <dgm:pt modelId="{353D4D2A-CE9E-4F76-A433-3E5D69190844}" type="parTrans" cxnId="{A86D326C-D014-4043-A2E8-816FA4C96EDE}">
      <dgm:prSet/>
      <dgm:spPr/>
      <dgm:t>
        <a:bodyPr/>
        <a:lstStyle/>
        <a:p>
          <a:endParaRPr lang="en-GB"/>
        </a:p>
      </dgm:t>
    </dgm:pt>
    <dgm:pt modelId="{28F515B6-45BB-4813-970D-A033AEB37D62}" type="sibTrans" cxnId="{A86D326C-D014-4043-A2E8-816FA4C96EDE}">
      <dgm:prSet/>
      <dgm:spPr/>
      <dgm:t>
        <a:bodyPr/>
        <a:lstStyle/>
        <a:p>
          <a:endParaRPr lang="en-GB"/>
        </a:p>
      </dgm:t>
    </dgm:pt>
    <dgm:pt modelId="{B9DE37E2-23C1-45F0-BE39-B506E3564F17}">
      <dgm:prSet phldrT="[Teks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hr-HR" dirty="0"/>
            <a:t>Web aplikacija</a:t>
          </a:r>
          <a:endParaRPr lang="en-GB" dirty="0"/>
        </a:p>
      </dgm:t>
    </dgm:pt>
    <dgm:pt modelId="{E7BB98A0-9D10-482A-BF78-B3DD0331AD96}" type="parTrans" cxnId="{3875C6C3-3A94-46D5-9C0C-87613816740D}">
      <dgm:prSet/>
      <dgm:spPr/>
      <dgm:t>
        <a:bodyPr/>
        <a:lstStyle/>
        <a:p>
          <a:endParaRPr lang="en-GB"/>
        </a:p>
      </dgm:t>
    </dgm:pt>
    <dgm:pt modelId="{CDCE2568-9297-4C73-802C-F32993BF032C}" type="sibTrans" cxnId="{3875C6C3-3A94-46D5-9C0C-87613816740D}">
      <dgm:prSet/>
      <dgm:spPr/>
      <dgm:t>
        <a:bodyPr/>
        <a:lstStyle/>
        <a:p>
          <a:endParaRPr lang="en-GB" dirty="0"/>
        </a:p>
      </dgm:t>
    </dgm:pt>
    <dgm:pt modelId="{F7F979E7-9F11-4E1E-B0CC-DE5B47E342EC}">
      <dgm:prSet phldrT="[Teks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hr-HR" dirty="0" err="1"/>
            <a:t>Backend</a:t>
          </a:r>
          <a:r>
            <a:rPr lang="hr-HR" dirty="0"/>
            <a:t> API</a:t>
          </a:r>
          <a:endParaRPr lang="en-GB" dirty="0"/>
        </a:p>
      </dgm:t>
    </dgm:pt>
    <dgm:pt modelId="{B8898E3B-38B1-4744-AC35-B16A0F17838F}" type="parTrans" cxnId="{68AD2304-8A22-437D-9699-51ABCEFCEA7A}">
      <dgm:prSet/>
      <dgm:spPr/>
      <dgm:t>
        <a:bodyPr/>
        <a:lstStyle/>
        <a:p>
          <a:endParaRPr lang="en-GB"/>
        </a:p>
      </dgm:t>
    </dgm:pt>
    <dgm:pt modelId="{03C8CAC7-E622-48F0-B437-2311F1BD5F2F}" type="sibTrans" cxnId="{68AD2304-8A22-437D-9699-51ABCEFCEA7A}">
      <dgm:prSet/>
      <dgm:spPr/>
      <dgm:t>
        <a:bodyPr/>
        <a:lstStyle/>
        <a:p>
          <a:endParaRPr lang="en-GB"/>
        </a:p>
      </dgm:t>
    </dgm:pt>
    <dgm:pt modelId="{E763D77D-696A-4CAC-9ABC-B47481E854BF}" type="pres">
      <dgm:prSet presAssocID="{0B0454E8-C7A6-4D93-A6D1-8CF9EE5B4CB7}" presName="outerComposite" presStyleCnt="0">
        <dgm:presLayoutVars>
          <dgm:chMax val="5"/>
          <dgm:dir/>
          <dgm:resizeHandles val="exact"/>
        </dgm:presLayoutVars>
      </dgm:prSet>
      <dgm:spPr/>
    </dgm:pt>
    <dgm:pt modelId="{8033370D-F4CC-484A-BA84-32D7FD9798E0}" type="pres">
      <dgm:prSet presAssocID="{0B0454E8-C7A6-4D93-A6D1-8CF9EE5B4CB7}" presName="dummyMaxCanvas" presStyleCnt="0">
        <dgm:presLayoutVars/>
      </dgm:prSet>
      <dgm:spPr/>
    </dgm:pt>
    <dgm:pt modelId="{544610B7-9A20-46EB-878F-4F113477266C}" type="pres">
      <dgm:prSet presAssocID="{0B0454E8-C7A6-4D93-A6D1-8CF9EE5B4CB7}" presName="ThreeNodes_1" presStyleLbl="node1" presStyleIdx="0" presStyleCnt="3">
        <dgm:presLayoutVars>
          <dgm:bulletEnabled val="1"/>
        </dgm:presLayoutVars>
      </dgm:prSet>
      <dgm:spPr/>
    </dgm:pt>
    <dgm:pt modelId="{1DD0F9F7-0514-43B0-897D-6E0725801930}" type="pres">
      <dgm:prSet presAssocID="{0B0454E8-C7A6-4D93-A6D1-8CF9EE5B4CB7}" presName="ThreeNodes_2" presStyleLbl="node1" presStyleIdx="1" presStyleCnt="3">
        <dgm:presLayoutVars>
          <dgm:bulletEnabled val="1"/>
        </dgm:presLayoutVars>
      </dgm:prSet>
      <dgm:spPr/>
    </dgm:pt>
    <dgm:pt modelId="{E775BC7D-0B8B-4764-808E-3F7C0A63BC46}" type="pres">
      <dgm:prSet presAssocID="{0B0454E8-C7A6-4D93-A6D1-8CF9EE5B4CB7}" presName="ThreeNodes_3" presStyleLbl="node1" presStyleIdx="2" presStyleCnt="3">
        <dgm:presLayoutVars>
          <dgm:bulletEnabled val="1"/>
        </dgm:presLayoutVars>
      </dgm:prSet>
      <dgm:spPr/>
    </dgm:pt>
    <dgm:pt modelId="{980C1BAF-9FC7-434E-9FF3-F2E9A358B80F}" type="pres">
      <dgm:prSet presAssocID="{0B0454E8-C7A6-4D93-A6D1-8CF9EE5B4CB7}" presName="ThreeConn_1-2" presStyleLbl="fgAccFollowNode1" presStyleIdx="0" presStyleCnt="2">
        <dgm:presLayoutVars>
          <dgm:bulletEnabled val="1"/>
        </dgm:presLayoutVars>
      </dgm:prSet>
      <dgm:spPr>
        <a:prstGeom prst="downArrow">
          <a:avLst/>
        </a:prstGeom>
      </dgm:spPr>
    </dgm:pt>
    <dgm:pt modelId="{9EB9E895-E95A-4F11-8798-A3F3ABA652FB}" type="pres">
      <dgm:prSet presAssocID="{0B0454E8-C7A6-4D93-A6D1-8CF9EE5B4CB7}" presName="ThreeConn_2-3" presStyleLbl="fgAccFollowNode1" presStyleIdx="1" presStyleCnt="2" custLinFactX="156412" custLinFactNeighborX="200000" custLinFactNeighborY="9340">
        <dgm:presLayoutVars>
          <dgm:bulletEnabled val="1"/>
        </dgm:presLayoutVars>
      </dgm:prSet>
      <dgm:spPr/>
    </dgm:pt>
    <dgm:pt modelId="{621FA0F3-C76A-4F3A-A90E-879618C69873}" type="pres">
      <dgm:prSet presAssocID="{0B0454E8-C7A6-4D93-A6D1-8CF9EE5B4CB7}" presName="ThreeNodes_1_text" presStyleLbl="node1" presStyleIdx="2" presStyleCnt="3">
        <dgm:presLayoutVars>
          <dgm:bulletEnabled val="1"/>
        </dgm:presLayoutVars>
      </dgm:prSet>
      <dgm:spPr/>
    </dgm:pt>
    <dgm:pt modelId="{21120917-B7FF-4265-AF74-B1008672D87A}" type="pres">
      <dgm:prSet presAssocID="{0B0454E8-C7A6-4D93-A6D1-8CF9EE5B4CB7}" presName="ThreeNodes_2_text" presStyleLbl="node1" presStyleIdx="2" presStyleCnt="3">
        <dgm:presLayoutVars>
          <dgm:bulletEnabled val="1"/>
        </dgm:presLayoutVars>
      </dgm:prSet>
      <dgm:spPr/>
    </dgm:pt>
    <dgm:pt modelId="{BE510C91-238C-460D-A0A5-B2FD6B9CDC74}" type="pres">
      <dgm:prSet presAssocID="{0B0454E8-C7A6-4D93-A6D1-8CF9EE5B4CB7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68AD2304-8A22-437D-9699-51ABCEFCEA7A}" srcId="{0B0454E8-C7A6-4D93-A6D1-8CF9EE5B4CB7}" destId="{F7F979E7-9F11-4E1E-B0CC-DE5B47E342EC}" srcOrd="2" destOrd="0" parTransId="{B8898E3B-38B1-4744-AC35-B16A0F17838F}" sibTransId="{03C8CAC7-E622-48F0-B437-2311F1BD5F2F}"/>
    <dgm:cxn modelId="{4C32BB07-4DFD-4FE4-BE3D-56C3D3E312EA}" type="presOf" srcId="{0B0454E8-C7A6-4D93-A6D1-8CF9EE5B4CB7}" destId="{E763D77D-696A-4CAC-9ABC-B47481E854BF}" srcOrd="0" destOrd="0" presId="urn:microsoft.com/office/officeart/2005/8/layout/vProcess5"/>
    <dgm:cxn modelId="{309CB10F-A1D3-476C-9E7E-FE25B486F1DC}" type="presOf" srcId="{F7F979E7-9F11-4E1E-B0CC-DE5B47E342EC}" destId="{E775BC7D-0B8B-4764-808E-3F7C0A63BC46}" srcOrd="0" destOrd="0" presId="urn:microsoft.com/office/officeart/2005/8/layout/vProcess5"/>
    <dgm:cxn modelId="{31DD704B-1BF8-411E-A145-1CC7521B3087}" type="presOf" srcId="{28F515B6-45BB-4813-970D-A033AEB37D62}" destId="{980C1BAF-9FC7-434E-9FF3-F2E9A358B80F}" srcOrd="0" destOrd="0" presId="urn:microsoft.com/office/officeart/2005/8/layout/vProcess5"/>
    <dgm:cxn modelId="{A86D326C-D014-4043-A2E8-816FA4C96EDE}" srcId="{0B0454E8-C7A6-4D93-A6D1-8CF9EE5B4CB7}" destId="{4F325B23-BCC9-487D-9974-E4E6842F8D24}" srcOrd="0" destOrd="0" parTransId="{353D4D2A-CE9E-4F76-A433-3E5D69190844}" sibTransId="{28F515B6-45BB-4813-970D-A033AEB37D62}"/>
    <dgm:cxn modelId="{939C718A-F3A9-4659-818C-A1DBB5D0C30F}" type="presOf" srcId="{F7F979E7-9F11-4E1E-B0CC-DE5B47E342EC}" destId="{BE510C91-238C-460D-A0A5-B2FD6B9CDC74}" srcOrd="1" destOrd="0" presId="urn:microsoft.com/office/officeart/2005/8/layout/vProcess5"/>
    <dgm:cxn modelId="{23FE1F96-5257-4DD7-8EF3-4CB4E1BBEF20}" type="presOf" srcId="{B9DE37E2-23C1-45F0-BE39-B506E3564F17}" destId="{21120917-B7FF-4265-AF74-B1008672D87A}" srcOrd="1" destOrd="0" presId="urn:microsoft.com/office/officeart/2005/8/layout/vProcess5"/>
    <dgm:cxn modelId="{7A8328B5-360E-4E12-8BFB-30D05978277A}" type="presOf" srcId="{4F325B23-BCC9-487D-9974-E4E6842F8D24}" destId="{544610B7-9A20-46EB-878F-4F113477266C}" srcOrd="0" destOrd="0" presId="urn:microsoft.com/office/officeart/2005/8/layout/vProcess5"/>
    <dgm:cxn modelId="{0A755FC0-F96A-4374-86C0-1A59B7ADB0BF}" type="presOf" srcId="{B9DE37E2-23C1-45F0-BE39-B506E3564F17}" destId="{1DD0F9F7-0514-43B0-897D-6E0725801930}" srcOrd="0" destOrd="0" presId="urn:microsoft.com/office/officeart/2005/8/layout/vProcess5"/>
    <dgm:cxn modelId="{3875C6C3-3A94-46D5-9C0C-87613816740D}" srcId="{0B0454E8-C7A6-4D93-A6D1-8CF9EE5B4CB7}" destId="{B9DE37E2-23C1-45F0-BE39-B506E3564F17}" srcOrd="1" destOrd="0" parTransId="{E7BB98A0-9D10-482A-BF78-B3DD0331AD96}" sibTransId="{CDCE2568-9297-4C73-802C-F32993BF032C}"/>
    <dgm:cxn modelId="{B11CE6D5-6AB6-462E-BB4E-257B68083EBF}" type="presOf" srcId="{CDCE2568-9297-4C73-802C-F32993BF032C}" destId="{9EB9E895-E95A-4F11-8798-A3F3ABA652FB}" srcOrd="0" destOrd="0" presId="urn:microsoft.com/office/officeart/2005/8/layout/vProcess5"/>
    <dgm:cxn modelId="{6FD2CDFD-5185-4E51-9D17-D097A48C35A3}" type="presOf" srcId="{4F325B23-BCC9-487D-9974-E4E6842F8D24}" destId="{621FA0F3-C76A-4F3A-A90E-879618C69873}" srcOrd="1" destOrd="0" presId="urn:microsoft.com/office/officeart/2005/8/layout/vProcess5"/>
    <dgm:cxn modelId="{9200BB06-87FE-430B-A1E6-F22F84885EAE}" type="presParOf" srcId="{E763D77D-696A-4CAC-9ABC-B47481E854BF}" destId="{8033370D-F4CC-484A-BA84-32D7FD9798E0}" srcOrd="0" destOrd="0" presId="urn:microsoft.com/office/officeart/2005/8/layout/vProcess5"/>
    <dgm:cxn modelId="{7F9AC7BC-2C64-4336-8813-24A6A343FF6B}" type="presParOf" srcId="{E763D77D-696A-4CAC-9ABC-B47481E854BF}" destId="{544610B7-9A20-46EB-878F-4F113477266C}" srcOrd="1" destOrd="0" presId="urn:microsoft.com/office/officeart/2005/8/layout/vProcess5"/>
    <dgm:cxn modelId="{F7DB46FE-D470-4CD3-8692-71D031D642A2}" type="presParOf" srcId="{E763D77D-696A-4CAC-9ABC-B47481E854BF}" destId="{1DD0F9F7-0514-43B0-897D-6E0725801930}" srcOrd="2" destOrd="0" presId="urn:microsoft.com/office/officeart/2005/8/layout/vProcess5"/>
    <dgm:cxn modelId="{B98A18E8-3703-4666-B1D8-284A0470B4E8}" type="presParOf" srcId="{E763D77D-696A-4CAC-9ABC-B47481E854BF}" destId="{E775BC7D-0B8B-4764-808E-3F7C0A63BC46}" srcOrd="3" destOrd="0" presId="urn:microsoft.com/office/officeart/2005/8/layout/vProcess5"/>
    <dgm:cxn modelId="{5B2D2A87-E0A9-46FB-9A17-59A682A0B949}" type="presParOf" srcId="{E763D77D-696A-4CAC-9ABC-B47481E854BF}" destId="{980C1BAF-9FC7-434E-9FF3-F2E9A358B80F}" srcOrd="4" destOrd="0" presId="urn:microsoft.com/office/officeart/2005/8/layout/vProcess5"/>
    <dgm:cxn modelId="{5DB860B6-8F26-452F-933B-0634849F1FE0}" type="presParOf" srcId="{E763D77D-696A-4CAC-9ABC-B47481E854BF}" destId="{9EB9E895-E95A-4F11-8798-A3F3ABA652FB}" srcOrd="5" destOrd="0" presId="urn:microsoft.com/office/officeart/2005/8/layout/vProcess5"/>
    <dgm:cxn modelId="{E7208AB2-EF50-4FD4-BB8B-28B1A52057BF}" type="presParOf" srcId="{E763D77D-696A-4CAC-9ABC-B47481E854BF}" destId="{621FA0F3-C76A-4F3A-A90E-879618C69873}" srcOrd="6" destOrd="0" presId="urn:microsoft.com/office/officeart/2005/8/layout/vProcess5"/>
    <dgm:cxn modelId="{2E7090E9-5867-4D33-B4A0-37C67ABEC59B}" type="presParOf" srcId="{E763D77D-696A-4CAC-9ABC-B47481E854BF}" destId="{21120917-B7FF-4265-AF74-B1008672D87A}" srcOrd="7" destOrd="0" presId="urn:microsoft.com/office/officeart/2005/8/layout/vProcess5"/>
    <dgm:cxn modelId="{E8C83C6D-A716-4DBC-9486-946AE9B3ECC4}" type="presParOf" srcId="{E763D77D-696A-4CAC-9ABC-B47481E854BF}" destId="{BE510C91-238C-460D-A0A5-B2FD6B9CDC74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C0B14E-AEA6-48D3-A387-ED4A3A3BF840}" type="doc">
      <dgm:prSet loTypeId="urn:microsoft.com/office/officeart/2016/7/layout/AccentHomeChevronProcess" loCatId="process" qsTypeId="urn:microsoft.com/office/officeart/2005/8/quickstyle/simple1" qsCatId="simple" csTypeId="urn:microsoft.com/office/officeart/2018/5/colors/Iconchunking_coloredoutline_colorful1" csCatId="colorful" phldr="1"/>
      <dgm:spPr/>
      <dgm:t>
        <a:bodyPr rtlCol="0"/>
        <a:lstStyle/>
        <a:p>
          <a:pPr rtl="0"/>
          <a:endParaRPr lang="en-US"/>
        </a:p>
      </dgm:t>
    </dgm:pt>
    <dgm:pt modelId="{AACEAFD5-63CF-4AFC-B46F-BE086C5D447C}">
      <dgm:prSet phldrT="[Text]"/>
      <dgm:spPr>
        <a:solidFill>
          <a:schemeClr val="accent2"/>
        </a:solidFill>
        <a:ln>
          <a:solidFill>
            <a:schemeClr val="accent2"/>
          </a:solidFill>
        </a:ln>
      </dgm:spPr>
      <dgm:t>
        <a:bodyPr rtlCol="0"/>
        <a:lstStyle/>
        <a:p>
          <a:pPr rtl="0"/>
          <a:endParaRPr lang="en-GB" noProof="0"/>
        </a:p>
      </dgm:t>
    </dgm:pt>
    <dgm:pt modelId="{7A0BD8EC-BB4A-4912-A54E-6F39B681264E}" type="parTrans" cxnId="{AE101ABC-7EA3-4444-A576-8AB15A371C84}">
      <dgm:prSet/>
      <dgm:spPr/>
      <dgm:t>
        <a:bodyPr rtlCol="0"/>
        <a:lstStyle/>
        <a:p>
          <a:pPr rtl="0"/>
          <a:endParaRPr lang="en-GB" noProof="0"/>
        </a:p>
      </dgm:t>
    </dgm:pt>
    <dgm:pt modelId="{7A8D4B4D-06E9-4958-810D-A6226B6AC588}" type="sibTrans" cxnId="{AE101ABC-7EA3-4444-A576-8AB15A371C84}">
      <dgm:prSet/>
      <dgm:spPr/>
      <dgm:t>
        <a:bodyPr rtlCol="0"/>
        <a:lstStyle/>
        <a:p>
          <a:pPr rtl="0"/>
          <a:endParaRPr lang="en-GB" noProof="0"/>
        </a:p>
      </dgm:t>
    </dgm:pt>
    <dgm:pt modelId="{349299C9-846E-4827-813A-349CCCE20782}">
      <dgm:prSet phldrT="[Text]"/>
      <dgm:spPr/>
      <dgm:t>
        <a:bodyPr rtlCol="0"/>
        <a:lstStyle/>
        <a:p>
          <a:pPr rtl="0"/>
          <a:r>
            <a:rPr lang="hr-HR" noProof="0"/>
            <a:t>Ljudi za tehnologije</a:t>
          </a:r>
        </a:p>
        <a:p>
          <a:pPr rtl="0"/>
          <a:r>
            <a:rPr lang="hr-HR" noProof="0"/>
            <a:t>Tehnologije za ljude</a:t>
          </a:r>
          <a:endParaRPr lang="en-GB" noProof="0"/>
        </a:p>
      </dgm:t>
    </dgm:pt>
    <dgm:pt modelId="{AEA27547-B9ED-4994-BD27-04EC297EF367}" type="parTrans" cxnId="{0EFA3039-6828-403C-9445-4359BA6645E6}">
      <dgm:prSet/>
      <dgm:spPr/>
      <dgm:t>
        <a:bodyPr rtlCol="0"/>
        <a:lstStyle/>
        <a:p>
          <a:pPr rtl="0"/>
          <a:endParaRPr lang="en-GB" noProof="0"/>
        </a:p>
      </dgm:t>
    </dgm:pt>
    <dgm:pt modelId="{9D819F52-ACA0-4B08-8256-DF6BD8FA3A0B}" type="sibTrans" cxnId="{0EFA3039-6828-403C-9445-4359BA6645E6}">
      <dgm:prSet/>
      <dgm:spPr/>
      <dgm:t>
        <a:bodyPr rtlCol="0"/>
        <a:lstStyle/>
        <a:p>
          <a:pPr rtl="0"/>
          <a:endParaRPr lang="en-GB" noProof="0"/>
        </a:p>
      </dgm:t>
    </dgm:pt>
    <dgm:pt modelId="{D07AD3FD-84FF-467E-9693-752776549C61}">
      <dgm:prSet phldrT="[Text]"/>
      <dgm:spPr>
        <a:solidFill>
          <a:schemeClr val="accent1"/>
        </a:solidFill>
        <a:ln>
          <a:solidFill>
            <a:schemeClr val="accent1"/>
          </a:solidFill>
        </a:ln>
      </dgm:spPr>
      <dgm:t>
        <a:bodyPr rtlCol="0"/>
        <a:lstStyle/>
        <a:p>
          <a:pPr rtl="0"/>
          <a:endParaRPr lang="en-GB" noProof="0"/>
        </a:p>
      </dgm:t>
    </dgm:pt>
    <dgm:pt modelId="{7B691773-F524-4FAD-A272-BDF0B0C4370A}" type="parTrans" cxnId="{55492768-9A5E-4F74-AC7C-959C5C24EFD3}">
      <dgm:prSet/>
      <dgm:spPr/>
      <dgm:t>
        <a:bodyPr rtlCol="0"/>
        <a:lstStyle/>
        <a:p>
          <a:pPr rtl="0"/>
          <a:endParaRPr lang="en-GB" noProof="0"/>
        </a:p>
      </dgm:t>
    </dgm:pt>
    <dgm:pt modelId="{A8C9B7A9-BC2A-4753-B7F0-F2E361D95520}" type="sibTrans" cxnId="{55492768-9A5E-4F74-AC7C-959C5C24EFD3}">
      <dgm:prSet/>
      <dgm:spPr/>
      <dgm:t>
        <a:bodyPr rtlCol="0"/>
        <a:lstStyle/>
        <a:p>
          <a:pPr rtl="0"/>
          <a:endParaRPr lang="en-GB" noProof="0"/>
        </a:p>
      </dgm:t>
    </dgm:pt>
    <dgm:pt modelId="{5D70EFF5-8B31-4A1F-AE44-51E4CF0013EB}">
      <dgm:prSet phldrT="[Text]"/>
      <dgm:spPr/>
      <dgm:t>
        <a:bodyPr rtlCol="0"/>
        <a:lstStyle/>
        <a:p>
          <a:pPr rtl="0"/>
          <a:r>
            <a:rPr lang="hr-HR" b="0" i="0" u="none" noProof="0"/>
            <a:t>Pomak od konkurencije</a:t>
          </a:r>
        </a:p>
        <a:p>
          <a:pPr rtl="0"/>
          <a:endParaRPr lang="en-GB" noProof="0"/>
        </a:p>
      </dgm:t>
    </dgm:pt>
    <dgm:pt modelId="{96C720A0-FEEF-48D1-8DF6-ABA03C304822}" type="parTrans" cxnId="{E97FF64F-8020-497E-AE7D-2395DDA4560D}">
      <dgm:prSet/>
      <dgm:spPr/>
      <dgm:t>
        <a:bodyPr rtlCol="0"/>
        <a:lstStyle/>
        <a:p>
          <a:pPr rtl="0"/>
          <a:endParaRPr lang="en-GB" noProof="0"/>
        </a:p>
      </dgm:t>
    </dgm:pt>
    <dgm:pt modelId="{B6A59CDE-18AD-4553-B6C5-FF001A8E8510}" type="sibTrans" cxnId="{E97FF64F-8020-497E-AE7D-2395DDA4560D}">
      <dgm:prSet/>
      <dgm:spPr/>
      <dgm:t>
        <a:bodyPr rtlCol="0"/>
        <a:lstStyle/>
        <a:p>
          <a:pPr rtl="0"/>
          <a:endParaRPr lang="en-GB" noProof="0"/>
        </a:p>
      </dgm:t>
    </dgm:pt>
    <dgm:pt modelId="{D71FC021-6A65-44D1-95B9-0E6C89079866}">
      <dgm:prSet phldrT="[Text]"/>
      <dgm:spPr>
        <a:solidFill>
          <a:schemeClr val="accent5"/>
        </a:solidFill>
        <a:ln>
          <a:solidFill>
            <a:schemeClr val="accent5"/>
          </a:solidFill>
        </a:ln>
      </dgm:spPr>
      <dgm:t>
        <a:bodyPr rtlCol="0"/>
        <a:lstStyle/>
        <a:p>
          <a:pPr rtl="0"/>
          <a:endParaRPr lang="en-GB" noProof="0"/>
        </a:p>
      </dgm:t>
    </dgm:pt>
    <dgm:pt modelId="{862AAE39-3AAD-40E3-BA20-90187BD73242}" type="parTrans" cxnId="{53239C96-427C-420B-95DC-546F3B30ED65}">
      <dgm:prSet/>
      <dgm:spPr/>
      <dgm:t>
        <a:bodyPr rtlCol="0"/>
        <a:lstStyle/>
        <a:p>
          <a:pPr rtl="0"/>
          <a:endParaRPr lang="en-GB" noProof="0"/>
        </a:p>
      </dgm:t>
    </dgm:pt>
    <dgm:pt modelId="{9B090D9D-470E-46E2-AABB-0368A52481AA}" type="sibTrans" cxnId="{53239C96-427C-420B-95DC-546F3B30ED65}">
      <dgm:prSet/>
      <dgm:spPr/>
      <dgm:t>
        <a:bodyPr rtlCol="0"/>
        <a:lstStyle/>
        <a:p>
          <a:pPr rtl="0"/>
          <a:endParaRPr lang="en-GB" noProof="0"/>
        </a:p>
      </dgm:t>
    </dgm:pt>
    <dgm:pt modelId="{4A6BB192-9983-4F48-BBC5-6E384EED7EC5}">
      <dgm:prSet phldrT="[Text]"/>
      <dgm:spPr/>
      <dgm:t>
        <a:bodyPr rtlCol="0"/>
        <a:lstStyle/>
        <a:p>
          <a:pPr rtl="0"/>
          <a:r>
            <a:rPr lang="hr-HR" b="0" i="0" u="none" noProof="0"/>
            <a:t>Profitabilnije konferencije</a:t>
          </a:r>
          <a:endParaRPr lang="en-GB" noProof="0"/>
        </a:p>
      </dgm:t>
    </dgm:pt>
    <dgm:pt modelId="{230A6E4A-6CED-4DC0-AEFE-6859FE07B658}" type="parTrans" cxnId="{E3115EEA-DE9C-4F06-B8B3-BEB263D5F2B1}">
      <dgm:prSet/>
      <dgm:spPr/>
      <dgm:t>
        <a:bodyPr rtlCol="0"/>
        <a:lstStyle/>
        <a:p>
          <a:pPr rtl="0"/>
          <a:endParaRPr lang="en-GB" noProof="0"/>
        </a:p>
      </dgm:t>
    </dgm:pt>
    <dgm:pt modelId="{0B568EC2-5D2A-4B00-8047-B7832F245B44}" type="sibTrans" cxnId="{E3115EEA-DE9C-4F06-B8B3-BEB263D5F2B1}">
      <dgm:prSet/>
      <dgm:spPr/>
      <dgm:t>
        <a:bodyPr rtlCol="0"/>
        <a:lstStyle/>
        <a:p>
          <a:pPr rtl="0"/>
          <a:endParaRPr lang="en-GB" noProof="0"/>
        </a:p>
      </dgm:t>
    </dgm:pt>
    <dgm:pt modelId="{5EDA317F-AB2E-47DE-BA46-16FA60C3C561}">
      <dgm:prSet phldrT="[Text]"/>
      <dgm:spPr>
        <a:solidFill>
          <a:schemeClr val="accent3"/>
        </a:solidFill>
        <a:ln>
          <a:solidFill>
            <a:schemeClr val="accent3"/>
          </a:solidFill>
        </a:ln>
      </dgm:spPr>
      <dgm:t>
        <a:bodyPr rtlCol="0"/>
        <a:lstStyle/>
        <a:p>
          <a:pPr rtl="0"/>
          <a:endParaRPr lang="en-GB" noProof="0"/>
        </a:p>
      </dgm:t>
    </dgm:pt>
    <dgm:pt modelId="{775EBB35-E8CF-4A14-B0A8-45A53D65E711}" type="parTrans" cxnId="{7B8F902E-4BA3-41AA-9991-54805A6B93DE}">
      <dgm:prSet/>
      <dgm:spPr/>
      <dgm:t>
        <a:bodyPr rtlCol="0"/>
        <a:lstStyle/>
        <a:p>
          <a:pPr rtl="0"/>
          <a:endParaRPr lang="en-GB" noProof="0"/>
        </a:p>
      </dgm:t>
    </dgm:pt>
    <dgm:pt modelId="{A75B061E-69EA-487C-8330-1430DA0F139D}" type="sibTrans" cxnId="{7B8F902E-4BA3-41AA-9991-54805A6B93DE}">
      <dgm:prSet/>
      <dgm:spPr/>
      <dgm:t>
        <a:bodyPr rtlCol="0"/>
        <a:lstStyle/>
        <a:p>
          <a:pPr rtl="0"/>
          <a:endParaRPr lang="en-GB" noProof="0"/>
        </a:p>
      </dgm:t>
    </dgm:pt>
    <dgm:pt modelId="{F757DBC8-3670-4122-937A-47DB91C0F3FE}">
      <dgm:prSet phldrT="[Text]"/>
      <dgm:spPr/>
      <dgm:t>
        <a:bodyPr rtlCol="0"/>
        <a:lstStyle/>
        <a:p>
          <a:pPr rtl="0"/>
          <a:r>
            <a:rPr lang="hr-HR" b="0" i="0" u="none" noProof="0"/>
            <a:t>Visoki stupanj interakcije</a:t>
          </a:r>
          <a:endParaRPr lang="en-GB" noProof="0"/>
        </a:p>
      </dgm:t>
    </dgm:pt>
    <dgm:pt modelId="{8F483F27-8D97-48E5-9210-1B448F1CE277}" type="parTrans" cxnId="{8A3D4B73-3658-4A4C-9DFE-F59E22A79482}">
      <dgm:prSet/>
      <dgm:spPr/>
      <dgm:t>
        <a:bodyPr rtlCol="0"/>
        <a:lstStyle/>
        <a:p>
          <a:pPr rtl="0"/>
          <a:endParaRPr lang="en-GB" noProof="0"/>
        </a:p>
      </dgm:t>
    </dgm:pt>
    <dgm:pt modelId="{A46A41DD-2CA4-4800-8F85-546ABB24ED07}" type="sibTrans" cxnId="{8A3D4B73-3658-4A4C-9DFE-F59E22A79482}">
      <dgm:prSet/>
      <dgm:spPr/>
      <dgm:t>
        <a:bodyPr rtlCol="0"/>
        <a:lstStyle/>
        <a:p>
          <a:pPr rtl="0"/>
          <a:endParaRPr lang="en-GB" noProof="0"/>
        </a:p>
      </dgm:t>
    </dgm:pt>
    <dgm:pt modelId="{7B2FF309-5120-45E2-ACC8-F8FAA9DBDA55}">
      <dgm:prSet phldrT="[Text]"/>
      <dgm:spPr>
        <a:solidFill>
          <a:schemeClr val="accent4"/>
        </a:solidFill>
        <a:ln>
          <a:solidFill>
            <a:schemeClr val="accent4"/>
          </a:solidFill>
        </a:ln>
      </dgm:spPr>
      <dgm:t>
        <a:bodyPr rtlCol="0"/>
        <a:lstStyle/>
        <a:p>
          <a:pPr rtl="0"/>
          <a:endParaRPr lang="en-GB" noProof="0"/>
        </a:p>
      </dgm:t>
    </dgm:pt>
    <dgm:pt modelId="{2CF5AF8A-5687-489A-9838-EDDBB760D421}" type="parTrans" cxnId="{D35DB9DA-961B-46CD-BB14-44CD766D8CB7}">
      <dgm:prSet/>
      <dgm:spPr/>
      <dgm:t>
        <a:bodyPr rtlCol="0"/>
        <a:lstStyle/>
        <a:p>
          <a:pPr rtl="0"/>
          <a:endParaRPr lang="en-GB" noProof="0"/>
        </a:p>
      </dgm:t>
    </dgm:pt>
    <dgm:pt modelId="{D5CAA101-B828-45D7-965B-F77CD6FBA109}" type="sibTrans" cxnId="{D35DB9DA-961B-46CD-BB14-44CD766D8CB7}">
      <dgm:prSet/>
      <dgm:spPr/>
      <dgm:t>
        <a:bodyPr rtlCol="0"/>
        <a:lstStyle/>
        <a:p>
          <a:pPr rtl="0"/>
          <a:endParaRPr lang="en-GB" noProof="0"/>
        </a:p>
      </dgm:t>
    </dgm:pt>
    <dgm:pt modelId="{EE155DB2-6788-4019-961C-F8B89C275CE8}">
      <dgm:prSet phldrT="[Text]"/>
      <dgm:spPr/>
      <dgm:t>
        <a:bodyPr rtlCol="0"/>
        <a:lstStyle/>
        <a:p>
          <a:pPr rtl="0"/>
          <a:r>
            <a:rPr lang="hr-HR" b="0" i="0" u="none" noProof="0"/>
            <a:t>Zadovoljni korisnici koji se vraćaju</a:t>
          </a:r>
          <a:endParaRPr lang="en-GB" noProof="0"/>
        </a:p>
      </dgm:t>
    </dgm:pt>
    <dgm:pt modelId="{8395B9D5-FF39-4045-8569-9C13F11FB1E5}" type="parTrans" cxnId="{E3D274C7-DB39-45B8-B18F-742495FE5026}">
      <dgm:prSet/>
      <dgm:spPr/>
      <dgm:t>
        <a:bodyPr rtlCol="0"/>
        <a:lstStyle/>
        <a:p>
          <a:pPr rtl="0"/>
          <a:endParaRPr lang="en-GB" noProof="0"/>
        </a:p>
      </dgm:t>
    </dgm:pt>
    <dgm:pt modelId="{F94C628D-62C1-4AF5-B102-2A2AA7FD22DE}" type="sibTrans" cxnId="{E3D274C7-DB39-45B8-B18F-742495FE5026}">
      <dgm:prSet/>
      <dgm:spPr/>
      <dgm:t>
        <a:bodyPr rtlCol="0"/>
        <a:lstStyle/>
        <a:p>
          <a:pPr rtl="0"/>
          <a:endParaRPr lang="en-GB" noProof="0"/>
        </a:p>
      </dgm:t>
    </dgm:pt>
    <dgm:pt modelId="{594BF422-752C-42F3-A230-3D0E6AE9A886}" type="pres">
      <dgm:prSet presAssocID="{55C0B14E-AEA6-48D3-A387-ED4A3A3BF840}" presName="Name0" presStyleCnt="0">
        <dgm:presLayoutVars>
          <dgm:animLvl val="lvl"/>
          <dgm:resizeHandles val="exact"/>
        </dgm:presLayoutVars>
      </dgm:prSet>
      <dgm:spPr/>
    </dgm:pt>
    <dgm:pt modelId="{F6A1B9E0-4B4A-47A4-A011-67526CEEA770}" type="pres">
      <dgm:prSet presAssocID="{AACEAFD5-63CF-4AFC-B46F-BE086C5D447C}" presName="composite" presStyleCnt="0"/>
      <dgm:spPr/>
    </dgm:pt>
    <dgm:pt modelId="{FA4E6E73-A3C8-4495-927B-8AADA5A74297}" type="pres">
      <dgm:prSet presAssocID="{AACEAFD5-63CF-4AFC-B46F-BE086C5D447C}" presName="L" presStyleLbl="solidFgAcc1" presStyleIdx="0" presStyleCnt="5">
        <dgm:presLayoutVars>
          <dgm:chMax val="0"/>
          <dgm:chPref val="0"/>
        </dgm:presLayoutVars>
      </dgm:prSet>
      <dgm:spPr>
        <a:ln>
          <a:solidFill>
            <a:schemeClr val="accent2"/>
          </a:solidFill>
        </a:ln>
      </dgm:spPr>
    </dgm:pt>
    <dgm:pt modelId="{CA3A6A4E-2D39-41D2-A6B1-B590D0C452D2}" type="pres">
      <dgm:prSet presAssocID="{AACEAFD5-63CF-4AFC-B46F-BE086C5D447C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810D7AA7-A541-4507-BE7F-36CCF210089F}" type="pres">
      <dgm:prSet presAssocID="{AACEAFD5-63CF-4AFC-B46F-BE086C5D447C}" presName="desTx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4F7CDD44-32F1-4759-861F-8DABEBBA8D89}" type="pres">
      <dgm:prSet presAssocID="{AACEAFD5-63CF-4AFC-B46F-BE086C5D447C}" presName="EmptyPlaceHolder" presStyleCnt="0"/>
      <dgm:spPr/>
    </dgm:pt>
    <dgm:pt modelId="{C9A9B9EA-6A1D-4A13-9C7F-C112F25D2888}" type="pres">
      <dgm:prSet presAssocID="{7A8D4B4D-06E9-4958-810D-A6226B6AC588}" presName="space" presStyleCnt="0"/>
      <dgm:spPr/>
    </dgm:pt>
    <dgm:pt modelId="{EC37843F-14A6-4E20-B7AE-2B086A8F5F45}" type="pres">
      <dgm:prSet presAssocID="{D07AD3FD-84FF-467E-9693-752776549C61}" presName="composite" presStyleCnt="0"/>
      <dgm:spPr/>
    </dgm:pt>
    <dgm:pt modelId="{E41E7729-FD3F-426D-804C-45BD60BD762D}" type="pres">
      <dgm:prSet presAssocID="{D07AD3FD-84FF-467E-9693-752776549C61}" presName="L" presStyleLbl="solidFgAcc1" presStyleIdx="1" presStyleCnt="5">
        <dgm:presLayoutVars>
          <dgm:chMax val="0"/>
          <dgm:chPref val="0"/>
        </dgm:presLayoutVars>
      </dgm:prSet>
      <dgm:spPr>
        <a:ln>
          <a:solidFill>
            <a:schemeClr val="accent1"/>
          </a:solidFill>
        </a:ln>
      </dgm:spPr>
    </dgm:pt>
    <dgm:pt modelId="{6C46E586-0364-4C52-98F9-74A7ACD803D1}" type="pres">
      <dgm:prSet presAssocID="{D07AD3FD-84FF-467E-9693-752776549C61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5E07F9E4-149C-4A89-848F-4ABDD305F0C5}" type="pres">
      <dgm:prSet presAssocID="{D07AD3FD-84FF-467E-9693-752776549C61}" presName="desTx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2928FCAD-BE3F-45AC-93A5-FD98F8A50E00}" type="pres">
      <dgm:prSet presAssocID="{D07AD3FD-84FF-467E-9693-752776549C61}" presName="EmptyPlaceHolder" presStyleCnt="0"/>
      <dgm:spPr/>
    </dgm:pt>
    <dgm:pt modelId="{C2DF8D93-19C7-4E07-BCAF-9FAAB62C8CF2}" type="pres">
      <dgm:prSet presAssocID="{A8C9B7A9-BC2A-4753-B7F0-F2E361D95520}" presName="space" presStyleCnt="0"/>
      <dgm:spPr/>
    </dgm:pt>
    <dgm:pt modelId="{86E313B1-36D3-44D7-907E-22A08CB8E9CC}" type="pres">
      <dgm:prSet presAssocID="{D71FC021-6A65-44D1-95B9-0E6C89079866}" presName="composite" presStyleCnt="0"/>
      <dgm:spPr/>
    </dgm:pt>
    <dgm:pt modelId="{473F2067-7126-4D56-A328-5A8CFD3D8D52}" type="pres">
      <dgm:prSet presAssocID="{D71FC021-6A65-44D1-95B9-0E6C89079866}" presName="L" presStyleLbl="solidFgAcc1" presStyleIdx="2" presStyleCnt="5">
        <dgm:presLayoutVars>
          <dgm:chMax val="0"/>
          <dgm:chPref val="0"/>
        </dgm:presLayoutVars>
      </dgm:prSet>
      <dgm:spPr>
        <a:ln>
          <a:solidFill>
            <a:schemeClr val="accent5"/>
          </a:solidFill>
        </a:ln>
      </dgm:spPr>
    </dgm:pt>
    <dgm:pt modelId="{7A0B5EFC-88FB-4ED5-994F-D5F6584C2293}" type="pres">
      <dgm:prSet presAssocID="{D71FC021-6A65-44D1-95B9-0E6C89079866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FD7B29F2-0D66-4B4B-BC8A-82DA23575305}" type="pres">
      <dgm:prSet presAssocID="{D71FC021-6A65-44D1-95B9-0E6C89079866}" presName="desTx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BABAA172-7B81-4C6B-BCF2-4572322515C5}" type="pres">
      <dgm:prSet presAssocID="{D71FC021-6A65-44D1-95B9-0E6C89079866}" presName="EmptyPlaceHolder" presStyleCnt="0"/>
      <dgm:spPr/>
    </dgm:pt>
    <dgm:pt modelId="{0B65942F-B336-42B6-A72B-DA6B6B07B79B}" type="pres">
      <dgm:prSet presAssocID="{9B090D9D-470E-46E2-AABB-0368A52481AA}" presName="space" presStyleCnt="0"/>
      <dgm:spPr/>
    </dgm:pt>
    <dgm:pt modelId="{1D5539F6-8B97-4801-8139-D49EE44FFF3E}" type="pres">
      <dgm:prSet presAssocID="{5EDA317F-AB2E-47DE-BA46-16FA60C3C561}" presName="composite" presStyleCnt="0"/>
      <dgm:spPr/>
    </dgm:pt>
    <dgm:pt modelId="{2377F551-4CF6-4656-B644-60A7FC1B0F64}" type="pres">
      <dgm:prSet presAssocID="{5EDA317F-AB2E-47DE-BA46-16FA60C3C561}" presName="L" presStyleLbl="solidFgAcc1" presStyleIdx="3" presStyleCnt="5">
        <dgm:presLayoutVars>
          <dgm:chMax val="0"/>
          <dgm:chPref val="0"/>
        </dgm:presLayoutVars>
      </dgm:prSet>
      <dgm:spPr>
        <a:ln>
          <a:solidFill>
            <a:schemeClr val="accent3"/>
          </a:solidFill>
        </a:ln>
      </dgm:spPr>
    </dgm:pt>
    <dgm:pt modelId="{69ED255C-64AC-4764-BC2C-7679ECCC9FE9}" type="pres">
      <dgm:prSet presAssocID="{5EDA317F-AB2E-47DE-BA46-16FA60C3C561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1F1B09A6-DA7E-41D1-B8A6-E3B6E775E5C1}" type="pres">
      <dgm:prSet presAssocID="{5EDA317F-AB2E-47DE-BA46-16FA60C3C561}" presName="desTx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89DACDC6-8676-47A4-A430-164754F46172}" type="pres">
      <dgm:prSet presAssocID="{5EDA317F-AB2E-47DE-BA46-16FA60C3C561}" presName="EmptyPlaceHolder" presStyleCnt="0"/>
      <dgm:spPr/>
    </dgm:pt>
    <dgm:pt modelId="{38A6C30B-D5BF-4A1A-A273-D265DC00F2EC}" type="pres">
      <dgm:prSet presAssocID="{A75B061E-69EA-487C-8330-1430DA0F139D}" presName="space" presStyleCnt="0"/>
      <dgm:spPr/>
    </dgm:pt>
    <dgm:pt modelId="{761684DA-3DB5-4618-9A30-6E2731CDFCA3}" type="pres">
      <dgm:prSet presAssocID="{7B2FF309-5120-45E2-ACC8-F8FAA9DBDA55}" presName="composite" presStyleCnt="0"/>
      <dgm:spPr/>
    </dgm:pt>
    <dgm:pt modelId="{E2C584B7-5B6E-4F6E-A7B8-E679FEF7BC4D}" type="pres">
      <dgm:prSet presAssocID="{7B2FF309-5120-45E2-ACC8-F8FAA9DBDA55}" presName="L" presStyleLbl="solidFgAcc1" presStyleIdx="4" presStyleCnt="5">
        <dgm:presLayoutVars>
          <dgm:chMax val="0"/>
          <dgm:chPref val="0"/>
        </dgm:presLayoutVars>
      </dgm:prSet>
      <dgm:spPr>
        <a:ln>
          <a:solidFill>
            <a:schemeClr val="accent4"/>
          </a:solidFill>
        </a:ln>
      </dgm:spPr>
    </dgm:pt>
    <dgm:pt modelId="{B89F8758-DA9D-4018-859A-710084D7ABF3}" type="pres">
      <dgm:prSet presAssocID="{7B2FF309-5120-45E2-ACC8-F8FAA9DBDA55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B73D2BBA-574C-491E-A31C-8B6EA5CC871A}" type="pres">
      <dgm:prSet presAssocID="{7B2FF309-5120-45E2-ACC8-F8FAA9DBDA55}" presName="desTx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DC9D8E0A-674F-4E74-BF10-5C0EF64E638E}" type="pres">
      <dgm:prSet presAssocID="{7B2FF309-5120-45E2-ACC8-F8FAA9DBDA55}" presName="EmptyPlaceHolder" presStyleCnt="0"/>
      <dgm:spPr/>
    </dgm:pt>
  </dgm:ptLst>
  <dgm:cxnLst>
    <dgm:cxn modelId="{A903DE1B-AC8A-4C77-850B-32A9F4D87BCB}" type="presOf" srcId="{5EDA317F-AB2E-47DE-BA46-16FA60C3C561}" destId="{69ED255C-64AC-4764-BC2C-7679ECCC9FE9}" srcOrd="0" destOrd="0" presId="urn:microsoft.com/office/officeart/2016/7/layout/AccentHomeChevronProcess"/>
    <dgm:cxn modelId="{F23BFC27-EEA1-48DD-A68B-3C9BF1AE455D}" type="presOf" srcId="{349299C9-846E-4827-813A-349CCCE20782}" destId="{810D7AA7-A541-4507-BE7F-36CCF210089F}" srcOrd="0" destOrd="0" presId="urn:microsoft.com/office/officeart/2016/7/layout/AccentHomeChevronProcess"/>
    <dgm:cxn modelId="{7B8F902E-4BA3-41AA-9991-54805A6B93DE}" srcId="{55C0B14E-AEA6-48D3-A387-ED4A3A3BF840}" destId="{5EDA317F-AB2E-47DE-BA46-16FA60C3C561}" srcOrd="3" destOrd="0" parTransId="{775EBB35-E8CF-4A14-B0A8-45A53D65E711}" sibTransId="{A75B061E-69EA-487C-8330-1430DA0F139D}"/>
    <dgm:cxn modelId="{0EFA3039-6828-403C-9445-4359BA6645E6}" srcId="{AACEAFD5-63CF-4AFC-B46F-BE086C5D447C}" destId="{349299C9-846E-4827-813A-349CCCE20782}" srcOrd="0" destOrd="0" parTransId="{AEA27547-B9ED-4994-BD27-04EC297EF367}" sibTransId="{9D819F52-ACA0-4B08-8256-DF6BD8FA3A0B}"/>
    <dgm:cxn modelId="{6CDEA839-6538-453E-9113-58ECC65280CB}" type="presOf" srcId="{AACEAFD5-63CF-4AFC-B46F-BE086C5D447C}" destId="{CA3A6A4E-2D39-41D2-A6B1-B590D0C452D2}" srcOrd="0" destOrd="0" presId="urn:microsoft.com/office/officeart/2016/7/layout/AccentHomeChevronProcess"/>
    <dgm:cxn modelId="{F5A7A062-FA53-4976-B49E-235CE658F38A}" type="presOf" srcId="{EE155DB2-6788-4019-961C-F8B89C275CE8}" destId="{B73D2BBA-574C-491E-A31C-8B6EA5CC871A}" srcOrd="0" destOrd="0" presId="urn:microsoft.com/office/officeart/2016/7/layout/AccentHomeChevronProcess"/>
    <dgm:cxn modelId="{55492768-9A5E-4F74-AC7C-959C5C24EFD3}" srcId="{55C0B14E-AEA6-48D3-A387-ED4A3A3BF840}" destId="{D07AD3FD-84FF-467E-9693-752776549C61}" srcOrd="1" destOrd="0" parTransId="{7B691773-F524-4FAD-A272-BDF0B0C4370A}" sibTransId="{A8C9B7A9-BC2A-4753-B7F0-F2E361D95520}"/>
    <dgm:cxn modelId="{E97FF64F-8020-497E-AE7D-2395DDA4560D}" srcId="{D07AD3FD-84FF-467E-9693-752776549C61}" destId="{5D70EFF5-8B31-4A1F-AE44-51E4CF0013EB}" srcOrd="0" destOrd="0" parTransId="{96C720A0-FEEF-48D1-8DF6-ABA03C304822}" sibTransId="{B6A59CDE-18AD-4553-B6C5-FF001A8E8510}"/>
    <dgm:cxn modelId="{8A3D4B73-3658-4A4C-9DFE-F59E22A79482}" srcId="{5EDA317F-AB2E-47DE-BA46-16FA60C3C561}" destId="{F757DBC8-3670-4122-937A-47DB91C0F3FE}" srcOrd="0" destOrd="0" parTransId="{8F483F27-8D97-48E5-9210-1B448F1CE277}" sibTransId="{A46A41DD-2CA4-4800-8F85-546ABB24ED07}"/>
    <dgm:cxn modelId="{00A52954-B4C4-4ECD-B0D0-AE5EF5CDC4E1}" type="presOf" srcId="{7B2FF309-5120-45E2-ACC8-F8FAA9DBDA55}" destId="{B89F8758-DA9D-4018-859A-710084D7ABF3}" srcOrd="0" destOrd="0" presId="urn:microsoft.com/office/officeart/2016/7/layout/AccentHomeChevronProcess"/>
    <dgm:cxn modelId="{219EA357-E48B-4A91-91A7-8282DFF10601}" type="presOf" srcId="{55C0B14E-AEA6-48D3-A387-ED4A3A3BF840}" destId="{594BF422-752C-42F3-A230-3D0E6AE9A886}" srcOrd="0" destOrd="0" presId="urn:microsoft.com/office/officeart/2016/7/layout/AccentHomeChevronProcess"/>
    <dgm:cxn modelId="{D8B51958-63B3-49F6-A150-9B1A638B15CE}" type="presOf" srcId="{F757DBC8-3670-4122-937A-47DB91C0F3FE}" destId="{1F1B09A6-DA7E-41D1-B8A6-E3B6E775E5C1}" srcOrd="0" destOrd="0" presId="urn:microsoft.com/office/officeart/2016/7/layout/AccentHomeChevronProcess"/>
    <dgm:cxn modelId="{61E56288-5A92-4019-989A-398C8EA8A844}" type="presOf" srcId="{4A6BB192-9983-4F48-BBC5-6E384EED7EC5}" destId="{FD7B29F2-0D66-4B4B-BC8A-82DA23575305}" srcOrd="0" destOrd="0" presId="urn:microsoft.com/office/officeart/2016/7/layout/AccentHomeChevronProcess"/>
    <dgm:cxn modelId="{60399491-EC61-4ACD-870E-1A66600F3D26}" type="presOf" srcId="{D71FC021-6A65-44D1-95B9-0E6C89079866}" destId="{7A0B5EFC-88FB-4ED5-994F-D5F6584C2293}" srcOrd="0" destOrd="0" presId="urn:microsoft.com/office/officeart/2016/7/layout/AccentHomeChevronProcess"/>
    <dgm:cxn modelId="{53239C96-427C-420B-95DC-546F3B30ED65}" srcId="{55C0B14E-AEA6-48D3-A387-ED4A3A3BF840}" destId="{D71FC021-6A65-44D1-95B9-0E6C89079866}" srcOrd="2" destOrd="0" parTransId="{862AAE39-3AAD-40E3-BA20-90187BD73242}" sibTransId="{9B090D9D-470E-46E2-AABB-0368A52481AA}"/>
    <dgm:cxn modelId="{2F6485B4-0735-4D01-8060-5A89B7562619}" type="presOf" srcId="{5D70EFF5-8B31-4A1F-AE44-51E4CF0013EB}" destId="{5E07F9E4-149C-4A89-848F-4ABDD305F0C5}" srcOrd="0" destOrd="0" presId="urn:microsoft.com/office/officeart/2016/7/layout/AccentHomeChevronProcess"/>
    <dgm:cxn modelId="{AE101ABC-7EA3-4444-A576-8AB15A371C84}" srcId="{55C0B14E-AEA6-48D3-A387-ED4A3A3BF840}" destId="{AACEAFD5-63CF-4AFC-B46F-BE086C5D447C}" srcOrd="0" destOrd="0" parTransId="{7A0BD8EC-BB4A-4912-A54E-6F39B681264E}" sibTransId="{7A8D4B4D-06E9-4958-810D-A6226B6AC588}"/>
    <dgm:cxn modelId="{665C05C7-3CB0-428C-B457-E59A0AF60DA1}" type="presOf" srcId="{D07AD3FD-84FF-467E-9693-752776549C61}" destId="{6C46E586-0364-4C52-98F9-74A7ACD803D1}" srcOrd="0" destOrd="0" presId="urn:microsoft.com/office/officeart/2016/7/layout/AccentHomeChevronProcess"/>
    <dgm:cxn modelId="{E3D274C7-DB39-45B8-B18F-742495FE5026}" srcId="{7B2FF309-5120-45E2-ACC8-F8FAA9DBDA55}" destId="{EE155DB2-6788-4019-961C-F8B89C275CE8}" srcOrd="0" destOrd="0" parTransId="{8395B9D5-FF39-4045-8569-9C13F11FB1E5}" sibTransId="{F94C628D-62C1-4AF5-B102-2A2AA7FD22DE}"/>
    <dgm:cxn modelId="{D35DB9DA-961B-46CD-BB14-44CD766D8CB7}" srcId="{55C0B14E-AEA6-48D3-A387-ED4A3A3BF840}" destId="{7B2FF309-5120-45E2-ACC8-F8FAA9DBDA55}" srcOrd="4" destOrd="0" parTransId="{2CF5AF8A-5687-489A-9838-EDDBB760D421}" sibTransId="{D5CAA101-B828-45D7-965B-F77CD6FBA109}"/>
    <dgm:cxn modelId="{E3115EEA-DE9C-4F06-B8B3-BEB263D5F2B1}" srcId="{D71FC021-6A65-44D1-95B9-0E6C89079866}" destId="{4A6BB192-9983-4F48-BBC5-6E384EED7EC5}" srcOrd="0" destOrd="0" parTransId="{230A6E4A-6CED-4DC0-AEFE-6859FE07B658}" sibTransId="{0B568EC2-5D2A-4B00-8047-B7832F245B44}"/>
    <dgm:cxn modelId="{C93892E1-28C0-4B75-A464-293C00708672}" type="presParOf" srcId="{594BF422-752C-42F3-A230-3D0E6AE9A886}" destId="{F6A1B9E0-4B4A-47A4-A011-67526CEEA770}" srcOrd="0" destOrd="0" presId="urn:microsoft.com/office/officeart/2016/7/layout/AccentHomeChevronProcess"/>
    <dgm:cxn modelId="{D5413575-9692-46A2-A045-9ED8482318DF}" type="presParOf" srcId="{F6A1B9E0-4B4A-47A4-A011-67526CEEA770}" destId="{FA4E6E73-A3C8-4495-927B-8AADA5A74297}" srcOrd="0" destOrd="0" presId="urn:microsoft.com/office/officeart/2016/7/layout/AccentHomeChevronProcess"/>
    <dgm:cxn modelId="{3303BDD6-668D-45F1-9491-4125E782D67C}" type="presParOf" srcId="{F6A1B9E0-4B4A-47A4-A011-67526CEEA770}" destId="{CA3A6A4E-2D39-41D2-A6B1-B590D0C452D2}" srcOrd="1" destOrd="0" presId="urn:microsoft.com/office/officeart/2016/7/layout/AccentHomeChevronProcess"/>
    <dgm:cxn modelId="{3BAD5A1C-162E-4722-B818-968C4083BECD}" type="presParOf" srcId="{F6A1B9E0-4B4A-47A4-A011-67526CEEA770}" destId="{810D7AA7-A541-4507-BE7F-36CCF210089F}" srcOrd="2" destOrd="0" presId="urn:microsoft.com/office/officeart/2016/7/layout/AccentHomeChevronProcess"/>
    <dgm:cxn modelId="{A3B267C1-BAFC-42F0-A63A-6491CFDC1ED2}" type="presParOf" srcId="{F6A1B9E0-4B4A-47A4-A011-67526CEEA770}" destId="{4F7CDD44-32F1-4759-861F-8DABEBBA8D89}" srcOrd="3" destOrd="0" presId="urn:microsoft.com/office/officeart/2016/7/layout/AccentHomeChevronProcess"/>
    <dgm:cxn modelId="{80CC9289-BA8F-4ED7-A4ED-9FA5EF71D964}" type="presParOf" srcId="{594BF422-752C-42F3-A230-3D0E6AE9A886}" destId="{C9A9B9EA-6A1D-4A13-9C7F-C112F25D2888}" srcOrd="1" destOrd="0" presId="urn:microsoft.com/office/officeart/2016/7/layout/AccentHomeChevronProcess"/>
    <dgm:cxn modelId="{5B7985CA-BC92-461D-A77E-E2320D4992D0}" type="presParOf" srcId="{594BF422-752C-42F3-A230-3D0E6AE9A886}" destId="{EC37843F-14A6-4E20-B7AE-2B086A8F5F45}" srcOrd="2" destOrd="0" presId="urn:microsoft.com/office/officeart/2016/7/layout/AccentHomeChevronProcess"/>
    <dgm:cxn modelId="{1996E4D7-D809-45CA-9DF0-561A93BDAFB1}" type="presParOf" srcId="{EC37843F-14A6-4E20-B7AE-2B086A8F5F45}" destId="{E41E7729-FD3F-426D-804C-45BD60BD762D}" srcOrd="0" destOrd="0" presId="urn:microsoft.com/office/officeart/2016/7/layout/AccentHomeChevronProcess"/>
    <dgm:cxn modelId="{16E53752-1AB8-4CD2-BFD6-85C0CDA26E1B}" type="presParOf" srcId="{EC37843F-14A6-4E20-B7AE-2B086A8F5F45}" destId="{6C46E586-0364-4C52-98F9-74A7ACD803D1}" srcOrd="1" destOrd="0" presId="urn:microsoft.com/office/officeart/2016/7/layout/AccentHomeChevronProcess"/>
    <dgm:cxn modelId="{FAC2F23D-E510-4342-91C3-FCAB11B207C0}" type="presParOf" srcId="{EC37843F-14A6-4E20-B7AE-2B086A8F5F45}" destId="{5E07F9E4-149C-4A89-848F-4ABDD305F0C5}" srcOrd="2" destOrd="0" presId="urn:microsoft.com/office/officeart/2016/7/layout/AccentHomeChevronProcess"/>
    <dgm:cxn modelId="{3843A525-0A63-4743-B0E8-0F795D54B4E4}" type="presParOf" srcId="{EC37843F-14A6-4E20-B7AE-2B086A8F5F45}" destId="{2928FCAD-BE3F-45AC-93A5-FD98F8A50E00}" srcOrd="3" destOrd="0" presId="urn:microsoft.com/office/officeart/2016/7/layout/AccentHomeChevronProcess"/>
    <dgm:cxn modelId="{D179D84E-BE2C-46EF-8594-412D3A7F9213}" type="presParOf" srcId="{594BF422-752C-42F3-A230-3D0E6AE9A886}" destId="{C2DF8D93-19C7-4E07-BCAF-9FAAB62C8CF2}" srcOrd="3" destOrd="0" presId="urn:microsoft.com/office/officeart/2016/7/layout/AccentHomeChevronProcess"/>
    <dgm:cxn modelId="{D8554B98-FAA7-4800-BB76-916BA7A2B10E}" type="presParOf" srcId="{594BF422-752C-42F3-A230-3D0E6AE9A886}" destId="{86E313B1-36D3-44D7-907E-22A08CB8E9CC}" srcOrd="4" destOrd="0" presId="urn:microsoft.com/office/officeart/2016/7/layout/AccentHomeChevronProcess"/>
    <dgm:cxn modelId="{19D10FBF-8E65-4EB5-9B54-54A271982B0D}" type="presParOf" srcId="{86E313B1-36D3-44D7-907E-22A08CB8E9CC}" destId="{473F2067-7126-4D56-A328-5A8CFD3D8D52}" srcOrd="0" destOrd="0" presId="urn:microsoft.com/office/officeart/2016/7/layout/AccentHomeChevronProcess"/>
    <dgm:cxn modelId="{11A73768-8587-4E2B-BDDA-6254211FDF2D}" type="presParOf" srcId="{86E313B1-36D3-44D7-907E-22A08CB8E9CC}" destId="{7A0B5EFC-88FB-4ED5-994F-D5F6584C2293}" srcOrd="1" destOrd="0" presId="urn:microsoft.com/office/officeart/2016/7/layout/AccentHomeChevronProcess"/>
    <dgm:cxn modelId="{522D3FED-6E8C-40DF-8BA8-A80510ACC48F}" type="presParOf" srcId="{86E313B1-36D3-44D7-907E-22A08CB8E9CC}" destId="{FD7B29F2-0D66-4B4B-BC8A-82DA23575305}" srcOrd="2" destOrd="0" presId="urn:microsoft.com/office/officeart/2016/7/layout/AccentHomeChevronProcess"/>
    <dgm:cxn modelId="{8075A955-4651-4DD2-B114-EB147BF378DF}" type="presParOf" srcId="{86E313B1-36D3-44D7-907E-22A08CB8E9CC}" destId="{BABAA172-7B81-4C6B-BCF2-4572322515C5}" srcOrd="3" destOrd="0" presId="urn:microsoft.com/office/officeart/2016/7/layout/AccentHomeChevronProcess"/>
    <dgm:cxn modelId="{505D5263-214F-48F5-9678-AA87C7C04F54}" type="presParOf" srcId="{594BF422-752C-42F3-A230-3D0E6AE9A886}" destId="{0B65942F-B336-42B6-A72B-DA6B6B07B79B}" srcOrd="5" destOrd="0" presId="urn:microsoft.com/office/officeart/2016/7/layout/AccentHomeChevronProcess"/>
    <dgm:cxn modelId="{F0861DFD-F2E8-400C-9B5C-4AA4849B2BE4}" type="presParOf" srcId="{594BF422-752C-42F3-A230-3D0E6AE9A886}" destId="{1D5539F6-8B97-4801-8139-D49EE44FFF3E}" srcOrd="6" destOrd="0" presId="urn:microsoft.com/office/officeart/2016/7/layout/AccentHomeChevronProcess"/>
    <dgm:cxn modelId="{D22CB840-CF4F-404F-97C0-0629311A5E51}" type="presParOf" srcId="{1D5539F6-8B97-4801-8139-D49EE44FFF3E}" destId="{2377F551-4CF6-4656-B644-60A7FC1B0F64}" srcOrd="0" destOrd="0" presId="urn:microsoft.com/office/officeart/2016/7/layout/AccentHomeChevronProcess"/>
    <dgm:cxn modelId="{6FFE5C0B-250C-4EEB-9BDD-E47B6B414225}" type="presParOf" srcId="{1D5539F6-8B97-4801-8139-D49EE44FFF3E}" destId="{69ED255C-64AC-4764-BC2C-7679ECCC9FE9}" srcOrd="1" destOrd="0" presId="urn:microsoft.com/office/officeart/2016/7/layout/AccentHomeChevronProcess"/>
    <dgm:cxn modelId="{EB2B0AEE-0679-4C51-B5D9-13C0989C2DC6}" type="presParOf" srcId="{1D5539F6-8B97-4801-8139-D49EE44FFF3E}" destId="{1F1B09A6-DA7E-41D1-B8A6-E3B6E775E5C1}" srcOrd="2" destOrd="0" presId="urn:microsoft.com/office/officeart/2016/7/layout/AccentHomeChevronProcess"/>
    <dgm:cxn modelId="{21A6189F-60BA-4472-B858-99323388D0B0}" type="presParOf" srcId="{1D5539F6-8B97-4801-8139-D49EE44FFF3E}" destId="{89DACDC6-8676-47A4-A430-164754F46172}" srcOrd="3" destOrd="0" presId="urn:microsoft.com/office/officeart/2016/7/layout/AccentHomeChevronProcess"/>
    <dgm:cxn modelId="{7D7FFE7B-0A37-4D36-9728-C99051BA3C40}" type="presParOf" srcId="{594BF422-752C-42F3-A230-3D0E6AE9A886}" destId="{38A6C30B-D5BF-4A1A-A273-D265DC00F2EC}" srcOrd="7" destOrd="0" presId="urn:microsoft.com/office/officeart/2016/7/layout/AccentHomeChevronProcess"/>
    <dgm:cxn modelId="{626D4800-17BB-462C-BE7D-935B963B6EC7}" type="presParOf" srcId="{594BF422-752C-42F3-A230-3D0E6AE9A886}" destId="{761684DA-3DB5-4618-9A30-6E2731CDFCA3}" srcOrd="8" destOrd="0" presId="urn:microsoft.com/office/officeart/2016/7/layout/AccentHomeChevronProcess"/>
    <dgm:cxn modelId="{2B2ED8B7-5577-4410-8D8A-61A1D71B9F15}" type="presParOf" srcId="{761684DA-3DB5-4618-9A30-6E2731CDFCA3}" destId="{E2C584B7-5B6E-4F6E-A7B8-E679FEF7BC4D}" srcOrd="0" destOrd="0" presId="urn:microsoft.com/office/officeart/2016/7/layout/AccentHomeChevronProcess"/>
    <dgm:cxn modelId="{CFB7BBCC-4189-422A-9163-265E17C16D21}" type="presParOf" srcId="{761684DA-3DB5-4618-9A30-6E2731CDFCA3}" destId="{B89F8758-DA9D-4018-859A-710084D7ABF3}" srcOrd="1" destOrd="0" presId="urn:microsoft.com/office/officeart/2016/7/layout/AccentHomeChevronProcess"/>
    <dgm:cxn modelId="{72C8C8DD-71B0-4E2B-BE4F-7AF4AF3DD218}" type="presParOf" srcId="{761684DA-3DB5-4618-9A30-6E2731CDFCA3}" destId="{B73D2BBA-574C-491E-A31C-8B6EA5CC871A}" srcOrd="2" destOrd="0" presId="urn:microsoft.com/office/officeart/2016/7/layout/AccentHomeChevronProcess"/>
    <dgm:cxn modelId="{34912DD7-C0FC-4C18-ABAB-DA8DF69C4254}" type="presParOf" srcId="{761684DA-3DB5-4618-9A30-6E2731CDFCA3}" destId="{DC9D8E0A-674F-4E74-BF10-5C0EF64E638E}" srcOrd="3" destOrd="0" presId="urn:microsoft.com/office/officeart/2016/7/layout/AccentHomeChevro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72703F-EB58-4B0C-8B2A-EDF2A51B2C6C}" type="doc">
      <dgm:prSet loTypeId="urn:microsoft.com/office/officeart/2019/1/layout/PeoplePortraitsList" loCatId="profile" qsTypeId="urn:microsoft.com/office/officeart/2005/8/quickstyle/simple1" qsCatId="simple" csTypeId="urn:microsoft.com/office/officeart/2005/8/colors/colorful2" csCatId="colorful" phldr="1"/>
      <dgm:spPr/>
      <dgm:t>
        <a:bodyPr rtlCol="0"/>
        <a:lstStyle/>
        <a:p>
          <a:pPr rtl="0"/>
          <a:endParaRPr lang="en-US"/>
        </a:p>
      </dgm:t>
    </dgm:pt>
    <dgm:pt modelId="{23CA95F9-8BCF-40C1-B842-BCFFD43632F6}">
      <dgm:prSet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hr-HR" noProof="0">
              <a:solidFill>
                <a:schemeClr val="bg1"/>
              </a:solidFill>
            </a:rPr>
            <a:t>Lucija Lalić</a:t>
          </a:r>
          <a:br>
            <a:rPr lang="en-GB" noProof="0">
              <a:solidFill>
                <a:schemeClr val="bg1"/>
              </a:solidFill>
            </a:rPr>
          </a:br>
          <a:endParaRPr lang="en-GB" noProof="0">
            <a:solidFill>
              <a:schemeClr val="bg1"/>
            </a:solidFill>
          </a:endParaRPr>
        </a:p>
      </dgm:t>
    </dgm:pt>
    <dgm:pt modelId="{FC4F4986-5DCD-4DC2-B7FD-2C5FABEF9979}" type="parTrans" cxnId="{E6EDE7CF-5B3F-4E2C-99EE-D5462F0EC9CE}">
      <dgm:prSet/>
      <dgm:spPr/>
      <dgm:t>
        <a:bodyPr rtlCol="0"/>
        <a:lstStyle/>
        <a:p>
          <a:pPr rtl="0"/>
          <a:endParaRPr lang="en-GB" noProof="0"/>
        </a:p>
      </dgm:t>
    </dgm:pt>
    <dgm:pt modelId="{D868EA7F-D868-4231-86D5-66D9B2DF2F62}" type="sibTrans" cxnId="{E6EDE7CF-5B3F-4E2C-99EE-D5462F0EC9CE}">
      <dgm:prSet/>
      <dgm:spPr/>
      <dgm:t>
        <a:bodyPr rtlCol="0"/>
        <a:lstStyle/>
        <a:p>
          <a:pPr rtl="0"/>
          <a:endParaRPr lang="en-GB" noProof="0"/>
        </a:p>
      </dgm:t>
    </dgm:pt>
    <dgm:pt modelId="{1E293C9C-50F7-4DF0-A45F-EF6AA41E15B2}">
      <dgm:prSet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hr-HR" noProof="0">
              <a:solidFill>
                <a:schemeClr val="bg1"/>
              </a:solidFill>
            </a:rPr>
            <a:t>Josip </a:t>
          </a:r>
          <a:r>
            <a:rPr lang="hr-HR" noProof="0" err="1">
              <a:solidFill>
                <a:schemeClr val="bg1"/>
              </a:solidFill>
            </a:rPr>
            <a:t>Prekrat</a:t>
          </a:r>
          <a:endParaRPr lang="en-GB" noProof="0">
            <a:solidFill>
              <a:schemeClr val="bg1"/>
            </a:solidFill>
          </a:endParaRPr>
        </a:p>
      </dgm:t>
    </dgm:pt>
    <dgm:pt modelId="{04936CC5-1B2F-4620-ABDF-F195956C3F4A}" type="parTrans" cxnId="{A7E7000F-0D10-4D88-844F-C9CB2A6A39DA}">
      <dgm:prSet/>
      <dgm:spPr/>
      <dgm:t>
        <a:bodyPr rtlCol="0"/>
        <a:lstStyle/>
        <a:p>
          <a:pPr rtl="0"/>
          <a:endParaRPr lang="en-GB" noProof="0"/>
        </a:p>
      </dgm:t>
    </dgm:pt>
    <dgm:pt modelId="{E019F05B-61F4-4915-9D10-5D6F328EA591}" type="sibTrans" cxnId="{A7E7000F-0D10-4D88-844F-C9CB2A6A39DA}">
      <dgm:prSet/>
      <dgm:spPr/>
      <dgm:t>
        <a:bodyPr rtlCol="0"/>
        <a:lstStyle/>
        <a:p>
          <a:pPr rtl="0"/>
          <a:endParaRPr lang="en-GB" noProof="0"/>
        </a:p>
      </dgm:t>
    </dgm:pt>
    <dgm:pt modelId="{DA3F2F2F-B5A8-4CFD-ABCE-1BC48CD913AF}">
      <dgm:prSet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hr-HR" noProof="0">
              <a:solidFill>
                <a:schemeClr val="bg1"/>
              </a:solidFill>
            </a:rPr>
            <a:t>Zvonimir Skorin</a:t>
          </a:r>
          <a:endParaRPr lang="en-GB" noProof="0">
            <a:solidFill>
              <a:schemeClr val="bg1"/>
            </a:solidFill>
          </a:endParaRPr>
        </a:p>
      </dgm:t>
    </dgm:pt>
    <dgm:pt modelId="{D4AFA5E0-6624-49A6-B10B-4FFA7483C001}" type="parTrans" cxnId="{307321D6-32A9-4F29-A35B-8328C6417311}">
      <dgm:prSet/>
      <dgm:spPr/>
      <dgm:t>
        <a:bodyPr rtlCol="0"/>
        <a:lstStyle/>
        <a:p>
          <a:pPr rtl="0"/>
          <a:endParaRPr lang="en-GB" noProof="0"/>
        </a:p>
      </dgm:t>
    </dgm:pt>
    <dgm:pt modelId="{038FE749-6004-418E-86C7-7C1B1D7930F4}" type="sibTrans" cxnId="{307321D6-32A9-4F29-A35B-8328C6417311}">
      <dgm:prSet/>
      <dgm:spPr/>
      <dgm:t>
        <a:bodyPr rtlCol="0"/>
        <a:lstStyle/>
        <a:p>
          <a:pPr rtl="0"/>
          <a:endParaRPr lang="en-GB" noProof="0"/>
        </a:p>
      </dgm:t>
    </dgm:pt>
    <dgm:pt modelId="{B2F9B3BC-1849-4A4A-BBE4-752B9B492C76}">
      <dgm:prSet/>
      <dgm:spPr/>
      <dgm:t>
        <a:bodyPr rtlCol="0"/>
        <a:lstStyle/>
        <a:p>
          <a:pPr algn="ctr">
            <a:lnSpc>
              <a:spcPct val="100000"/>
            </a:lnSpc>
            <a:defRPr b="1" spc="20">
              <a:latin typeface="+mj-lt"/>
            </a:defRPr>
          </a:pPr>
          <a:r>
            <a:rPr lang="hr-HR" noProof="0">
              <a:solidFill>
                <a:schemeClr val="bg1"/>
              </a:solidFill>
            </a:rPr>
            <a:t>Patrik </a:t>
          </a:r>
          <a:r>
            <a:rPr lang="hr-HR" noProof="0" err="1">
              <a:solidFill>
                <a:schemeClr val="bg1"/>
              </a:solidFill>
            </a:rPr>
            <a:t>Stepanić</a:t>
          </a:r>
          <a:endParaRPr lang="en-GB" noProof="0">
            <a:solidFill>
              <a:schemeClr val="bg1"/>
            </a:solidFill>
          </a:endParaRPr>
        </a:p>
      </dgm:t>
    </dgm:pt>
    <dgm:pt modelId="{48FD486C-824F-4590-8CFC-BC1053E533DD}" type="parTrans" cxnId="{BB48F2B9-3F80-43D5-9223-76526A774C2D}">
      <dgm:prSet/>
      <dgm:spPr/>
      <dgm:t>
        <a:bodyPr rtlCol="0"/>
        <a:lstStyle/>
        <a:p>
          <a:pPr rtl="0"/>
          <a:endParaRPr lang="en-GB" noProof="0"/>
        </a:p>
      </dgm:t>
    </dgm:pt>
    <dgm:pt modelId="{2946CE56-B018-4C0E-918D-0B36D170024F}" type="sibTrans" cxnId="{BB48F2B9-3F80-43D5-9223-76526A774C2D}">
      <dgm:prSet/>
      <dgm:spPr/>
      <dgm:t>
        <a:bodyPr rtlCol="0"/>
        <a:lstStyle/>
        <a:p>
          <a:pPr rtl="0"/>
          <a:endParaRPr lang="en-GB" noProof="0"/>
        </a:p>
      </dgm:t>
    </dgm:pt>
    <dgm:pt modelId="{BF30E86D-EAFC-44CE-B56C-D7C5EC7742F3}" type="pres">
      <dgm:prSet presAssocID="{5C72703F-EB58-4B0C-8B2A-EDF2A51B2C6C}" presName="root" presStyleCnt="0">
        <dgm:presLayoutVars>
          <dgm:dir/>
          <dgm:resizeHandles val="exact"/>
        </dgm:presLayoutVars>
      </dgm:prSet>
      <dgm:spPr/>
    </dgm:pt>
    <dgm:pt modelId="{34A89649-B4A9-4A6F-8793-5A3DB37DDDA6}" type="pres">
      <dgm:prSet presAssocID="{23CA95F9-8BCF-40C1-B842-BCFFD43632F6}" presName="compNode" presStyleCnt="0"/>
      <dgm:spPr/>
    </dgm:pt>
    <dgm:pt modelId="{FFB9F511-6797-4909-9D3B-89EBC96F25A8}" type="pres">
      <dgm:prSet presAssocID="{23CA95F9-8BCF-40C1-B842-BCFFD43632F6}" presName="topSpace" presStyleCnt="0"/>
      <dgm:spPr/>
    </dgm:pt>
    <dgm:pt modelId="{73073D5B-7ADA-4F8B-AD34-0BE114905A44}" type="pres">
      <dgm:prSet presAssocID="{23CA95F9-8BCF-40C1-B842-BCFFD43632F6}" presName="photoElip" presStyleLbl="node1" presStyleIdx="0" presStyleCnt="4" custScaleX="130326" custScaleY="146617"/>
      <dgm:spPr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6000" r="-6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iling face outline with solid fill"/>
        </a:ext>
      </dgm:extLst>
    </dgm:pt>
    <dgm:pt modelId="{EE33220B-2292-4F19-BD6E-B7F529CD8414}" type="pres">
      <dgm:prSet presAssocID="{23CA95F9-8BCF-40C1-B842-BCFFD43632F6}" presName="iconSpace" presStyleCnt="0"/>
      <dgm:spPr/>
    </dgm:pt>
    <dgm:pt modelId="{FDFAF16A-4FD0-49F4-8593-32E9A31A4FF7}" type="pres">
      <dgm:prSet presAssocID="{23CA95F9-8BCF-40C1-B842-BCFFD43632F6}" presName="nameTx" presStyleLbl="revTx" presStyleIdx="0" presStyleCnt="8" custLinFactNeighborY="44680">
        <dgm:presLayoutVars>
          <dgm:chMax val="0"/>
          <dgm:chPref val="0"/>
        </dgm:presLayoutVars>
      </dgm:prSet>
      <dgm:spPr/>
    </dgm:pt>
    <dgm:pt modelId="{EEB88C88-E325-43D0-B163-BFD87C897361}" type="pres">
      <dgm:prSet presAssocID="{23CA95F9-8BCF-40C1-B842-BCFFD43632F6}" presName="txSpace" presStyleCnt="0"/>
      <dgm:spPr/>
    </dgm:pt>
    <dgm:pt modelId="{7D166BBB-55AF-452C-B9A0-94A1EE55FF4F}" type="pres">
      <dgm:prSet presAssocID="{23CA95F9-8BCF-40C1-B842-BCFFD43632F6}" presName="desTx" presStyleLbl="revTx" presStyleIdx="1" presStyleCnt="8">
        <dgm:presLayoutVars/>
      </dgm:prSet>
      <dgm:spPr/>
    </dgm:pt>
    <dgm:pt modelId="{860D3358-284A-4827-88CC-2F74FF5A1E56}" type="pres">
      <dgm:prSet presAssocID="{23CA95F9-8BCF-40C1-B842-BCFFD43632F6}" presName="bottSpace" presStyleCnt="0"/>
      <dgm:spPr/>
    </dgm:pt>
    <dgm:pt modelId="{0D4A0804-490F-47AA-B7FA-08C890B0D841}" type="pres">
      <dgm:prSet presAssocID="{D868EA7F-D868-4231-86D5-66D9B2DF2F62}" presName="sibTrans" presStyleCnt="0"/>
      <dgm:spPr/>
    </dgm:pt>
    <dgm:pt modelId="{E40BB94D-AE1C-4F05-8AA5-E9FA9A8CCCDE}" type="pres">
      <dgm:prSet presAssocID="{1E293C9C-50F7-4DF0-A45F-EF6AA41E15B2}" presName="compNode" presStyleCnt="0"/>
      <dgm:spPr/>
    </dgm:pt>
    <dgm:pt modelId="{1BC7C3C6-BE78-4F0A-9E69-54742F1AA0F3}" type="pres">
      <dgm:prSet presAssocID="{1E293C9C-50F7-4DF0-A45F-EF6AA41E15B2}" presName="topSpace" presStyleCnt="0"/>
      <dgm:spPr/>
    </dgm:pt>
    <dgm:pt modelId="{25238F18-07B8-41D8-8BD9-9F8514E8F9C4}" type="pres">
      <dgm:prSet presAssocID="{1E293C9C-50F7-4DF0-A45F-EF6AA41E15B2}" presName="photoElip" presStyleLbl="node1" presStyleIdx="1" presStyleCnt="4" custScaleX="130326" custScaleY="146617"/>
      <dgm:spPr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6000" r="-6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dy builder with solid fill"/>
        </a:ext>
      </dgm:extLst>
    </dgm:pt>
    <dgm:pt modelId="{6FFE343B-847F-4D3F-A2F9-B95E826EC656}" type="pres">
      <dgm:prSet presAssocID="{1E293C9C-50F7-4DF0-A45F-EF6AA41E15B2}" presName="iconSpace" presStyleCnt="0"/>
      <dgm:spPr/>
    </dgm:pt>
    <dgm:pt modelId="{866F95BB-E9D9-40E2-AB9F-99D5F69BA82A}" type="pres">
      <dgm:prSet presAssocID="{1E293C9C-50F7-4DF0-A45F-EF6AA41E15B2}" presName="nameTx" presStyleLbl="revTx" presStyleIdx="2" presStyleCnt="8" custLinFactNeighborY="44680">
        <dgm:presLayoutVars>
          <dgm:chMax val="0"/>
          <dgm:chPref val="0"/>
        </dgm:presLayoutVars>
      </dgm:prSet>
      <dgm:spPr/>
    </dgm:pt>
    <dgm:pt modelId="{B22197FE-7BF1-485D-9B2D-0AD12CF41435}" type="pres">
      <dgm:prSet presAssocID="{1E293C9C-50F7-4DF0-A45F-EF6AA41E15B2}" presName="txSpace" presStyleCnt="0"/>
      <dgm:spPr/>
    </dgm:pt>
    <dgm:pt modelId="{1223E777-77CB-4A9A-BF21-12B513842696}" type="pres">
      <dgm:prSet presAssocID="{1E293C9C-50F7-4DF0-A45F-EF6AA41E15B2}" presName="desTx" presStyleLbl="revTx" presStyleIdx="3" presStyleCnt="8">
        <dgm:presLayoutVars/>
      </dgm:prSet>
      <dgm:spPr/>
    </dgm:pt>
    <dgm:pt modelId="{48A93FE3-F550-4840-B560-2DB8553BED7D}" type="pres">
      <dgm:prSet presAssocID="{1E293C9C-50F7-4DF0-A45F-EF6AA41E15B2}" presName="bottSpace" presStyleCnt="0"/>
      <dgm:spPr/>
    </dgm:pt>
    <dgm:pt modelId="{DCDF700C-8587-4AD0-95CF-A8CEBB3AD30B}" type="pres">
      <dgm:prSet presAssocID="{E019F05B-61F4-4915-9D10-5D6F328EA591}" presName="sibTrans" presStyleCnt="0"/>
      <dgm:spPr/>
    </dgm:pt>
    <dgm:pt modelId="{D5C9CF54-A3DB-4262-A188-C006BBF08A29}" type="pres">
      <dgm:prSet presAssocID="{DA3F2F2F-B5A8-4CFD-ABCE-1BC48CD913AF}" presName="compNode" presStyleCnt="0"/>
      <dgm:spPr/>
    </dgm:pt>
    <dgm:pt modelId="{EB21A753-DAF6-4914-9F97-D017DE4534D0}" type="pres">
      <dgm:prSet presAssocID="{DA3F2F2F-B5A8-4CFD-ABCE-1BC48CD913AF}" presName="topSpace" presStyleCnt="0"/>
      <dgm:spPr/>
    </dgm:pt>
    <dgm:pt modelId="{418E44D8-60E4-4008-9F09-1A652C62E8A6}" type="pres">
      <dgm:prSet presAssocID="{DA3F2F2F-B5A8-4CFD-ABCE-1BC48CD913AF}" presName="photoElip" presStyleLbl="node1" presStyleIdx="2" presStyleCnt="4" custScaleX="130326" custScaleY="146617"/>
      <dgm:spPr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6000" r="-6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 with solid fill"/>
        </a:ext>
      </dgm:extLst>
    </dgm:pt>
    <dgm:pt modelId="{51349271-76B0-4CC0-A678-325A9A4D3475}" type="pres">
      <dgm:prSet presAssocID="{DA3F2F2F-B5A8-4CFD-ABCE-1BC48CD913AF}" presName="iconSpace" presStyleCnt="0"/>
      <dgm:spPr/>
    </dgm:pt>
    <dgm:pt modelId="{9B5C14B8-8D61-4009-9F8C-194486F530FA}" type="pres">
      <dgm:prSet presAssocID="{DA3F2F2F-B5A8-4CFD-ABCE-1BC48CD913AF}" presName="nameTx" presStyleLbl="revTx" presStyleIdx="4" presStyleCnt="8" custLinFactNeighborY="44680">
        <dgm:presLayoutVars>
          <dgm:chMax val="0"/>
          <dgm:chPref val="0"/>
        </dgm:presLayoutVars>
      </dgm:prSet>
      <dgm:spPr/>
    </dgm:pt>
    <dgm:pt modelId="{7C23080D-6185-431F-BAF8-5277AA3C0E29}" type="pres">
      <dgm:prSet presAssocID="{DA3F2F2F-B5A8-4CFD-ABCE-1BC48CD913AF}" presName="txSpace" presStyleCnt="0"/>
      <dgm:spPr/>
    </dgm:pt>
    <dgm:pt modelId="{EE420F84-477D-4635-BEF8-66426E9A259D}" type="pres">
      <dgm:prSet presAssocID="{DA3F2F2F-B5A8-4CFD-ABCE-1BC48CD913AF}" presName="desTx" presStyleLbl="revTx" presStyleIdx="5" presStyleCnt="8">
        <dgm:presLayoutVars/>
      </dgm:prSet>
      <dgm:spPr/>
    </dgm:pt>
    <dgm:pt modelId="{DB61A93F-5AE0-4A97-AFE4-E1EA7F61D044}" type="pres">
      <dgm:prSet presAssocID="{DA3F2F2F-B5A8-4CFD-ABCE-1BC48CD913AF}" presName="bottSpace" presStyleCnt="0"/>
      <dgm:spPr/>
    </dgm:pt>
    <dgm:pt modelId="{75D7FAE6-857D-40F6-B564-3F282FD27B77}" type="pres">
      <dgm:prSet presAssocID="{038FE749-6004-418E-86C7-7C1B1D7930F4}" presName="sibTrans" presStyleCnt="0"/>
      <dgm:spPr/>
    </dgm:pt>
    <dgm:pt modelId="{F836F72C-94C1-41ED-BA62-813057647F9C}" type="pres">
      <dgm:prSet presAssocID="{B2F9B3BC-1849-4A4A-BBE4-752B9B492C76}" presName="compNode" presStyleCnt="0"/>
      <dgm:spPr/>
    </dgm:pt>
    <dgm:pt modelId="{8D7BA638-A338-4090-BADA-C1ECE7868394}" type="pres">
      <dgm:prSet presAssocID="{B2F9B3BC-1849-4A4A-BBE4-752B9B492C76}" presName="topSpace" presStyleCnt="0"/>
      <dgm:spPr/>
    </dgm:pt>
    <dgm:pt modelId="{04A8E640-7EB5-4EF2-8C83-19A3E5328324}" type="pres">
      <dgm:prSet presAssocID="{B2F9B3BC-1849-4A4A-BBE4-752B9B492C76}" presName="photoElip" presStyleLbl="node1" presStyleIdx="3" presStyleCnt="4" custScaleX="130326" custScaleY="146617"/>
      <dgm:spPr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6000" r="-6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inter with solid fill"/>
        </a:ext>
      </dgm:extLst>
    </dgm:pt>
    <dgm:pt modelId="{278B038A-7223-4C22-98FA-84D16AB2359F}" type="pres">
      <dgm:prSet presAssocID="{B2F9B3BC-1849-4A4A-BBE4-752B9B492C76}" presName="iconSpace" presStyleCnt="0"/>
      <dgm:spPr/>
    </dgm:pt>
    <dgm:pt modelId="{79C5F495-3DD9-41C8-99AE-150A333447D0}" type="pres">
      <dgm:prSet presAssocID="{B2F9B3BC-1849-4A4A-BBE4-752B9B492C76}" presName="nameTx" presStyleLbl="revTx" presStyleIdx="6" presStyleCnt="8" custLinFactNeighborY="44680">
        <dgm:presLayoutVars>
          <dgm:chMax val="0"/>
          <dgm:chPref val="0"/>
        </dgm:presLayoutVars>
      </dgm:prSet>
      <dgm:spPr/>
    </dgm:pt>
    <dgm:pt modelId="{0D329E5F-B8D6-4027-B396-6AF7DD7D0537}" type="pres">
      <dgm:prSet presAssocID="{B2F9B3BC-1849-4A4A-BBE4-752B9B492C76}" presName="txSpace" presStyleCnt="0"/>
      <dgm:spPr/>
    </dgm:pt>
    <dgm:pt modelId="{5A7600AF-A34B-4D03-B3D6-B3C760AE8E06}" type="pres">
      <dgm:prSet presAssocID="{B2F9B3BC-1849-4A4A-BBE4-752B9B492C76}" presName="desTx" presStyleLbl="revTx" presStyleIdx="7" presStyleCnt="8">
        <dgm:presLayoutVars/>
      </dgm:prSet>
      <dgm:spPr/>
    </dgm:pt>
    <dgm:pt modelId="{F9799C58-A628-4E75-9DAC-6616D2E34649}" type="pres">
      <dgm:prSet presAssocID="{B2F9B3BC-1849-4A4A-BBE4-752B9B492C76}" presName="bottSpace" presStyleCnt="0"/>
      <dgm:spPr/>
    </dgm:pt>
  </dgm:ptLst>
  <dgm:cxnLst>
    <dgm:cxn modelId="{A7E7000F-0D10-4D88-844F-C9CB2A6A39DA}" srcId="{5C72703F-EB58-4B0C-8B2A-EDF2A51B2C6C}" destId="{1E293C9C-50F7-4DF0-A45F-EF6AA41E15B2}" srcOrd="1" destOrd="0" parTransId="{04936CC5-1B2F-4620-ABDF-F195956C3F4A}" sibTransId="{E019F05B-61F4-4915-9D10-5D6F328EA591}"/>
    <dgm:cxn modelId="{540FED75-CB4E-4EAD-804F-81226869B095}" type="presOf" srcId="{1E293C9C-50F7-4DF0-A45F-EF6AA41E15B2}" destId="{866F95BB-E9D9-40E2-AB9F-99D5F69BA82A}" srcOrd="0" destOrd="0" presId="urn:microsoft.com/office/officeart/2019/1/layout/PeoplePortraitsList"/>
    <dgm:cxn modelId="{4C525577-8965-4DD8-A876-005F65E1D723}" type="presOf" srcId="{B2F9B3BC-1849-4A4A-BBE4-752B9B492C76}" destId="{79C5F495-3DD9-41C8-99AE-150A333447D0}" srcOrd="0" destOrd="0" presId="urn:microsoft.com/office/officeart/2019/1/layout/PeoplePortraitsList"/>
    <dgm:cxn modelId="{103DE3A3-70BD-4C08-B354-5518A18B954E}" type="presOf" srcId="{DA3F2F2F-B5A8-4CFD-ABCE-1BC48CD913AF}" destId="{9B5C14B8-8D61-4009-9F8C-194486F530FA}" srcOrd="0" destOrd="0" presId="urn:microsoft.com/office/officeart/2019/1/layout/PeoplePortraitsList"/>
    <dgm:cxn modelId="{BB48F2B9-3F80-43D5-9223-76526A774C2D}" srcId="{5C72703F-EB58-4B0C-8B2A-EDF2A51B2C6C}" destId="{B2F9B3BC-1849-4A4A-BBE4-752B9B492C76}" srcOrd="3" destOrd="0" parTransId="{48FD486C-824F-4590-8CFC-BC1053E533DD}" sibTransId="{2946CE56-B018-4C0E-918D-0B36D170024F}"/>
    <dgm:cxn modelId="{E6EDE7CF-5B3F-4E2C-99EE-D5462F0EC9CE}" srcId="{5C72703F-EB58-4B0C-8B2A-EDF2A51B2C6C}" destId="{23CA95F9-8BCF-40C1-B842-BCFFD43632F6}" srcOrd="0" destOrd="0" parTransId="{FC4F4986-5DCD-4DC2-B7FD-2C5FABEF9979}" sibTransId="{D868EA7F-D868-4231-86D5-66D9B2DF2F62}"/>
    <dgm:cxn modelId="{307321D6-32A9-4F29-A35B-8328C6417311}" srcId="{5C72703F-EB58-4B0C-8B2A-EDF2A51B2C6C}" destId="{DA3F2F2F-B5A8-4CFD-ABCE-1BC48CD913AF}" srcOrd="2" destOrd="0" parTransId="{D4AFA5E0-6624-49A6-B10B-4FFA7483C001}" sibTransId="{038FE749-6004-418E-86C7-7C1B1D7930F4}"/>
    <dgm:cxn modelId="{DE44E4D8-C5CF-4438-860F-3C376D4D64F5}" type="presOf" srcId="{23CA95F9-8BCF-40C1-B842-BCFFD43632F6}" destId="{FDFAF16A-4FD0-49F4-8593-32E9A31A4FF7}" srcOrd="0" destOrd="0" presId="urn:microsoft.com/office/officeart/2019/1/layout/PeoplePortraitsList"/>
    <dgm:cxn modelId="{74A68EEE-876E-4134-B088-DC53246E11FE}" type="presOf" srcId="{5C72703F-EB58-4B0C-8B2A-EDF2A51B2C6C}" destId="{BF30E86D-EAFC-44CE-B56C-D7C5EC7742F3}" srcOrd="0" destOrd="0" presId="urn:microsoft.com/office/officeart/2019/1/layout/PeoplePortraitsList"/>
    <dgm:cxn modelId="{3D9D2C87-FAC6-440F-8296-405914DA77FA}" type="presParOf" srcId="{BF30E86D-EAFC-44CE-B56C-D7C5EC7742F3}" destId="{34A89649-B4A9-4A6F-8793-5A3DB37DDDA6}" srcOrd="0" destOrd="0" presId="urn:microsoft.com/office/officeart/2019/1/layout/PeoplePortraitsList"/>
    <dgm:cxn modelId="{10208EBB-3996-40BD-88FB-7743A0FCFC0C}" type="presParOf" srcId="{34A89649-B4A9-4A6F-8793-5A3DB37DDDA6}" destId="{FFB9F511-6797-4909-9D3B-89EBC96F25A8}" srcOrd="0" destOrd="0" presId="urn:microsoft.com/office/officeart/2019/1/layout/PeoplePortraitsList"/>
    <dgm:cxn modelId="{680FCFE1-C0D6-41B7-81EE-34F07569A758}" type="presParOf" srcId="{34A89649-B4A9-4A6F-8793-5A3DB37DDDA6}" destId="{73073D5B-7ADA-4F8B-AD34-0BE114905A44}" srcOrd="1" destOrd="0" presId="urn:microsoft.com/office/officeart/2019/1/layout/PeoplePortraitsList"/>
    <dgm:cxn modelId="{84E22014-947A-4B8C-A1FF-A1E4AAD40AF2}" type="presParOf" srcId="{34A89649-B4A9-4A6F-8793-5A3DB37DDDA6}" destId="{EE33220B-2292-4F19-BD6E-B7F529CD8414}" srcOrd="2" destOrd="0" presId="urn:microsoft.com/office/officeart/2019/1/layout/PeoplePortraitsList"/>
    <dgm:cxn modelId="{6B5D3C86-47CA-4D7E-A443-7DF8A6130E63}" type="presParOf" srcId="{34A89649-B4A9-4A6F-8793-5A3DB37DDDA6}" destId="{FDFAF16A-4FD0-49F4-8593-32E9A31A4FF7}" srcOrd="3" destOrd="0" presId="urn:microsoft.com/office/officeart/2019/1/layout/PeoplePortraitsList"/>
    <dgm:cxn modelId="{119527D7-3755-4E3D-BC66-7A27143BBB8B}" type="presParOf" srcId="{34A89649-B4A9-4A6F-8793-5A3DB37DDDA6}" destId="{EEB88C88-E325-43D0-B163-BFD87C897361}" srcOrd="4" destOrd="0" presId="urn:microsoft.com/office/officeart/2019/1/layout/PeoplePortraitsList"/>
    <dgm:cxn modelId="{8B410EAE-BFFA-4BD7-B4BA-16AABEF1EAA9}" type="presParOf" srcId="{34A89649-B4A9-4A6F-8793-5A3DB37DDDA6}" destId="{7D166BBB-55AF-452C-B9A0-94A1EE55FF4F}" srcOrd="5" destOrd="0" presId="urn:microsoft.com/office/officeart/2019/1/layout/PeoplePortraitsList"/>
    <dgm:cxn modelId="{02A3AE73-815E-459E-B530-44D4C95EF771}" type="presParOf" srcId="{34A89649-B4A9-4A6F-8793-5A3DB37DDDA6}" destId="{860D3358-284A-4827-88CC-2F74FF5A1E56}" srcOrd="6" destOrd="0" presId="urn:microsoft.com/office/officeart/2019/1/layout/PeoplePortraitsList"/>
    <dgm:cxn modelId="{6C30D5CD-53EE-463E-B6E2-B237F041E4C3}" type="presParOf" srcId="{BF30E86D-EAFC-44CE-B56C-D7C5EC7742F3}" destId="{0D4A0804-490F-47AA-B7FA-08C890B0D841}" srcOrd="1" destOrd="0" presId="urn:microsoft.com/office/officeart/2019/1/layout/PeoplePortraitsList"/>
    <dgm:cxn modelId="{E4C40201-6BC4-420D-A8E7-A3465911B5D7}" type="presParOf" srcId="{BF30E86D-EAFC-44CE-B56C-D7C5EC7742F3}" destId="{E40BB94D-AE1C-4F05-8AA5-E9FA9A8CCCDE}" srcOrd="2" destOrd="0" presId="urn:microsoft.com/office/officeart/2019/1/layout/PeoplePortraitsList"/>
    <dgm:cxn modelId="{DF091FE9-5356-4A17-932D-C2EAD2530E8C}" type="presParOf" srcId="{E40BB94D-AE1C-4F05-8AA5-E9FA9A8CCCDE}" destId="{1BC7C3C6-BE78-4F0A-9E69-54742F1AA0F3}" srcOrd="0" destOrd="0" presId="urn:microsoft.com/office/officeart/2019/1/layout/PeoplePortraitsList"/>
    <dgm:cxn modelId="{43A6DAE1-8229-474F-B737-E5233B5044F7}" type="presParOf" srcId="{E40BB94D-AE1C-4F05-8AA5-E9FA9A8CCCDE}" destId="{25238F18-07B8-41D8-8BD9-9F8514E8F9C4}" srcOrd="1" destOrd="0" presId="urn:microsoft.com/office/officeart/2019/1/layout/PeoplePortraitsList"/>
    <dgm:cxn modelId="{811B328F-D513-4A25-BB09-9EDD8689ED34}" type="presParOf" srcId="{E40BB94D-AE1C-4F05-8AA5-E9FA9A8CCCDE}" destId="{6FFE343B-847F-4D3F-A2F9-B95E826EC656}" srcOrd="2" destOrd="0" presId="urn:microsoft.com/office/officeart/2019/1/layout/PeoplePortraitsList"/>
    <dgm:cxn modelId="{B86088D4-B825-4152-895F-72CD7428D68F}" type="presParOf" srcId="{E40BB94D-AE1C-4F05-8AA5-E9FA9A8CCCDE}" destId="{866F95BB-E9D9-40E2-AB9F-99D5F69BA82A}" srcOrd="3" destOrd="0" presId="urn:microsoft.com/office/officeart/2019/1/layout/PeoplePortraitsList"/>
    <dgm:cxn modelId="{9DF4ADBA-E8BF-45F3-B4C1-57BC4E46838A}" type="presParOf" srcId="{E40BB94D-AE1C-4F05-8AA5-E9FA9A8CCCDE}" destId="{B22197FE-7BF1-485D-9B2D-0AD12CF41435}" srcOrd="4" destOrd="0" presId="urn:microsoft.com/office/officeart/2019/1/layout/PeoplePortraitsList"/>
    <dgm:cxn modelId="{AE599A69-85C5-4380-827C-D751478A667D}" type="presParOf" srcId="{E40BB94D-AE1C-4F05-8AA5-E9FA9A8CCCDE}" destId="{1223E777-77CB-4A9A-BF21-12B513842696}" srcOrd="5" destOrd="0" presId="urn:microsoft.com/office/officeart/2019/1/layout/PeoplePortraitsList"/>
    <dgm:cxn modelId="{F8E06700-DE35-4D59-8FE6-04C15FF36365}" type="presParOf" srcId="{E40BB94D-AE1C-4F05-8AA5-E9FA9A8CCCDE}" destId="{48A93FE3-F550-4840-B560-2DB8553BED7D}" srcOrd="6" destOrd="0" presId="urn:microsoft.com/office/officeart/2019/1/layout/PeoplePortraitsList"/>
    <dgm:cxn modelId="{B3BC6484-B724-49D7-B0A5-B96774D6C5A7}" type="presParOf" srcId="{BF30E86D-EAFC-44CE-B56C-D7C5EC7742F3}" destId="{DCDF700C-8587-4AD0-95CF-A8CEBB3AD30B}" srcOrd="3" destOrd="0" presId="urn:microsoft.com/office/officeart/2019/1/layout/PeoplePortraitsList"/>
    <dgm:cxn modelId="{123A582B-C4F8-4519-967F-856EBB9F6F06}" type="presParOf" srcId="{BF30E86D-EAFC-44CE-B56C-D7C5EC7742F3}" destId="{D5C9CF54-A3DB-4262-A188-C006BBF08A29}" srcOrd="4" destOrd="0" presId="urn:microsoft.com/office/officeart/2019/1/layout/PeoplePortraitsList"/>
    <dgm:cxn modelId="{0A329E61-D0BD-4638-AFBB-ECC1E1BB2FE5}" type="presParOf" srcId="{D5C9CF54-A3DB-4262-A188-C006BBF08A29}" destId="{EB21A753-DAF6-4914-9F97-D017DE4534D0}" srcOrd="0" destOrd="0" presId="urn:microsoft.com/office/officeart/2019/1/layout/PeoplePortraitsList"/>
    <dgm:cxn modelId="{4E8CFC80-611A-4174-A442-0AFBB471F58A}" type="presParOf" srcId="{D5C9CF54-A3DB-4262-A188-C006BBF08A29}" destId="{418E44D8-60E4-4008-9F09-1A652C62E8A6}" srcOrd="1" destOrd="0" presId="urn:microsoft.com/office/officeart/2019/1/layout/PeoplePortraitsList"/>
    <dgm:cxn modelId="{D991B0D3-565F-44D9-A83F-197781E114D0}" type="presParOf" srcId="{D5C9CF54-A3DB-4262-A188-C006BBF08A29}" destId="{51349271-76B0-4CC0-A678-325A9A4D3475}" srcOrd="2" destOrd="0" presId="urn:microsoft.com/office/officeart/2019/1/layout/PeoplePortraitsList"/>
    <dgm:cxn modelId="{7FC54EBB-A416-48DA-AADE-209AE477B46E}" type="presParOf" srcId="{D5C9CF54-A3DB-4262-A188-C006BBF08A29}" destId="{9B5C14B8-8D61-4009-9F8C-194486F530FA}" srcOrd="3" destOrd="0" presId="urn:microsoft.com/office/officeart/2019/1/layout/PeoplePortraitsList"/>
    <dgm:cxn modelId="{2DCC0C79-D17C-4625-A51E-8C6146272B0A}" type="presParOf" srcId="{D5C9CF54-A3DB-4262-A188-C006BBF08A29}" destId="{7C23080D-6185-431F-BAF8-5277AA3C0E29}" srcOrd="4" destOrd="0" presId="urn:microsoft.com/office/officeart/2019/1/layout/PeoplePortraitsList"/>
    <dgm:cxn modelId="{A2D210FF-C687-4AED-82B0-395AAD28B698}" type="presParOf" srcId="{D5C9CF54-A3DB-4262-A188-C006BBF08A29}" destId="{EE420F84-477D-4635-BEF8-66426E9A259D}" srcOrd="5" destOrd="0" presId="urn:microsoft.com/office/officeart/2019/1/layout/PeoplePortraitsList"/>
    <dgm:cxn modelId="{948ADD0E-8022-4129-AB57-AF1F16DEEC20}" type="presParOf" srcId="{D5C9CF54-A3DB-4262-A188-C006BBF08A29}" destId="{DB61A93F-5AE0-4A97-AFE4-E1EA7F61D044}" srcOrd="6" destOrd="0" presId="urn:microsoft.com/office/officeart/2019/1/layout/PeoplePortraitsList"/>
    <dgm:cxn modelId="{B37D38BA-04F9-4FDE-90E3-13C84B9D3351}" type="presParOf" srcId="{BF30E86D-EAFC-44CE-B56C-D7C5EC7742F3}" destId="{75D7FAE6-857D-40F6-B564-3F282FD27B77}" srcOrd="5" destOrd="0" presId="urn:microsoft.com/office/officeart/2019/1/layout/PeoplePortraitsList"/>
    <dgm:cxn modelId="{C9461069-5B02-4E7D-89BF-60D89C5520D1}" type="presParOf" srcId="{BF30E86D-EAFC-44CE-B56C-D7C5EC7742F3}" destId="{F836F72C-94C1-41ED-BA62-813057647F9C}" srcOrd="6" destOrd="0" presId="urn:microsoft.com/office/officeart/2019/1/layout/PeoplePortraitsList"/>
    <dgm:cxn modelId="{074A72EB-DB29-40AB-9670-D77CF64F72EE}" type="presParOf" srcId="{F836F72C-94C1-41ED-BA62-813057647F9C}" destId="{8D7BA638-A338-4090-BADA-C1ECE7868394}" srcOrd="0" destOrd="0" presId="urn:microsoft.com/office/officeart/2019/1/layout/PeoplePortraitsList"/>
    <dgm:cxn modelId="{ACF70A6D-0F45-437B-9C70-8A65D4111C5E}" type="presParOf" srcId="{F836F72C-94C1-41ED-BA62-813057647F9C}" destId="{04A8E640-7EB5-4EF2-8C83-19A3E5328324}" srcOrd="1" destOrd="0" presId="urn:microsoft.com/office/officeart/2019/1/layout/PeoplePortraitsList"/>
    <dgm:cxn modelId="{207CB733-8608-4FD4-8942-AEF56B8AD050}" type="presParOf" srcId="{F836F72C-94C1-41ED-BA62-813057647F9C}" destId="{278B038A-7223-4C22-98FA-84D16AB2359F}" srcOrd="2" destOrd="0" presId="urn:microsoft.com/office/officeart/2019/1/layout/PeoplePortraitsList"/>
    <dgm:cxn modelId="{ABBDB8AD-1D60-4A5E-A05E-58E73FB4EE6D}" type="presParOf" srcId="{F836F72C-94C1-41ED-BA62-813057647F9C}" destId="{79C5F495-3DD9-41C8-99AE-150A333447D0}" srcOrd="3" destOrd="0" presId="urn:microsoft.com/office/officeart/2019/1/layout/PeoplePortraitsList"/>
    <dgm:cxn modelId="{4C2F2B28-9C3F-433B-AB15-CE2605DCD325}" type="presParOf" srcId="{F836F72C-94C1-41ED-BA62-813057647F9C}" destId="{0D329E5F-B8D6-4027-B396-6AF7DD7D0537}" srcOrd="4" destOrd="0" presId="urn:microsoft.com/office/officeart/2019/1/layout/PeoplePortraitsList"/>
    <dgm:cxn modelId="{A3CD0915-11F1-4C29-91BA-EF724E1525A8}" type="presParOf" srcId="{F836F72C-94C1-41ED-BA62-813057647F9C}" destId="{5A7600AF-A34B-4D03-B3D6-B3C760AE8E06}" srcOrd="5" destOrd="0" presId="urn:microsoft.com/office/officeart/2019/1/layout/PeoplePortraitsList"/>
    <dgm:cxn modelId="{82E4B52A-F0D2-438B-8CA3-5A6EB2771E78}" type="presParOf" srcId="{F836F72C-94C1-41ED-BA62-813057647F9C}" destId="{F9799C58-A628-4E75-9DAC-6616D2E34649}" srcOrd="6" destOrd="0" presId="urn:microsoft.com/office/officeart/2019/1/layout/PeoplePortraits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4610B7-9A20-46EB-878F-4F113477266C}">
      <dsp:nvSpPr>
        <dsp:cNvPr id="0" name=""/>
        <dsp:cNvSpPr/>
      </dsp:nvSpPr>
      <dsp:spPr>
        <a:xfrm>
          <a:off x="0" y="0"/>
          <a:ext cx="2567240" cy="5543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/>
            <a:t>Mobilna aplikacija</a:t>
          </a:r>
          <a:endParaRPr lang="en-GB" sz="1600" kern="1200" dirty="0"/>
        </a:p>
      </dsp:txBody>
      <dsp:txXfrm>
        <a:off x="16237" y="16237"/>
        <a:ext cx="1969046" cy="521881"/>
      </dsp:txXfrm>
    </dsp:sp>
    <dsp:sp modelId="{1DD0F9F7-0514-43B0-897D-6E0725801930}">
      <dsp:nvSpPr>
        <dsp:cNvPr id="0" name=""/>
        <dsp:cNvSpPr/>
      </dsp:nvSpPr>
      <dsp:spPr>
        <a:xfrm>
          <a:off x="226521" y="646747"/>
          <a:ext cx="2567240" cy="554355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/>
            <a:t>Web aplikacija</a:t>
          </a:r>
          <a:endParaRPr lang="en-GB" sz="1600" kern="1200" dirty="0"/>
        </a:p>
      </dsp:txBody>
      <dsp:txXfrm>
        <a:off x="242758" y="662984"/>
        <a:ext cx="1947914" cy="521881"/>
      </dsp:txXfrm>
    </dsp:sp>
    <dsp:sp modelId="{E775BC7D-0B8B-4764-808E-3F7C0A63BC46}">
      <dsp:nvSpPr>
        <dsp:cNvPr id="0" name=""/>
        <dsp:cNvSpPr/>
      </dsp:nvSpPr>
      <dsp:spPr>
        <a:xfrm>
          <a:off x="453042" y="1293495"/>
          <a:ext cx="2567240" cy="554355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 err="1"/>
            <a:t>Backend</a:t>
          </a:r>
          <a:r>
            <a:rPr lang="hr-HR" sz="1600" kern="1200" dirty="0"/>
            <a:t> API</a:t>
          </a:r>
          <a:endParaRPr lang="en-GB" sz="1600" kern="1200" dirty="0"/>
        </a:p>
      </dsp:txBody>
      <dsp:txXfrm>
        <a:off x="469279" y="1309732"/>
        <a:ext cx="1947914" cy="521881"/>
      </dsp:txXfrm>
    </dsp:sp>
    <dsp:sp modelId="{980C1BAF-9FC7-434E-9FF3-F2E9A358B80F}">
      <dsp:nvSpPr>
        <dsp:cNvPr id="0" name=""/>
        <dsp:cNvSpPr/>
      </dsp:nvSpPr>
      <dsp:spPr>
        <a:xfrm>
          <a:off x="2206909" y="420386"/>
          <a:ext cx="360330" cy="360330"/>
        </a:xfrm>
        <a:prstGeom prst="downArrow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/>
        </a:p>
      </dsp:txBody>
      <dsp:txXfrm>
        <a:off x="2296992" y="420386"/>
        <a:ext cx="180165" cy="270248"/>
      </dsp:txXfrm>
    </dsp:sp>
    <dsp:sp modelId="{9EB9E895-E95A-4F11-8798-A3F3ABA652FB}">
      <dsp:nvSpPr>
        <dsp:cNvPr id="0" name=""/>
        <dsp:cNvSpPr/>
      </dsp:nvSpPr>
      <dsp:spPr>
        <a:xfrm>
          <a:off x="2659952" y="1097093"/>
          <a:ext cx="360330" cy="36033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dirty="0"/>
        </a:p>
      </dsp:txBody>
      <dsp:txXfrm>
        <a:off x="2741026" y="1097093"/>
        <a:ext cx="198182" cy="2711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4E6E73-A3C8-4495-927B-8AADA5A74297}">
      <dsp:nvSpPr>
        <dsp:cNvPr id="0" name=""/>
        <dsp:cNvSpPr/>
      </dsp:nvSpPr>
      <dsp:spPr>
        <a:xfrm rot="5400000">
          <a:off x="-909957" y="1795812"/>
          <a:ext cx="1988820" cy="165035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3A6A4E-2D39-41D2-A6B1-B590D0C452D2}">
      <dsp:nvSpPr>
        <dsp:cNvPr id="0" name=""/>
        <dsp:cNvSpPr/>
      </dsp:nvSpPr>
      <dsp:spPr>
        <a:xfrm>
          <a:off x="1934" y="2872740"/>
          <a:ext cx="2062943" cy="662940"/>
        </a:xfrm>
        <a:prstGeom prst="homePlate">
          <a:avLst>
            <a:gd name="adj" fmla="val 25000"/>
          </a:avLst>
        </a:prstGeom>
        <a:solidFill>
          <a:schemeClr val="accent2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rtlCol="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noProof="0"/>
        </a:p>
      </dsp:txBody>
      <dsp:txXfrm>
        <a:off x="1934" y="2872740"/>
        <a:ext cx="1980076" cy="662940"/>
      </dsp:txXfrm>
    </dsp:sp>
    <dsp:sp modelId="{810D7AA7-A541-4507-BE7F-36CCF210089F}">
      <dsp:nvSpPr>
        <dsp:cNvPr id="0" name=""/>
        <dsp:cNvSpPr/>
      </dsp:nvSpPr>
      <dsp:spPr>
        <a:xfrm>
          <a:off x="166970" y="982941"/>
          <a:ext cx="1675110" cy="1414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kern="1200" noProof="0"/>
            <a:t>Ljudi za tehnologije</a:t>
          </a:r>
        </a:p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kern="1200" noProof="0"/>
            <a:t>Tehnologije za ljude</a:t>
          </a:r>
          <a:endParaRPr lang="en-GB" sz="1400" kern="1200" noProof="0"/>
        </a:p>
      </dsp:txBody>
      <dsp:txXfrm>
        <a:off x="166970" y="982941"/>
        <a:ext cx="1675110" cy="1414310"/>
      </dsp:txXfrm>
    </dsp:sp>
    <dsp:sp modelId="{E41E7729-FD3F-426D-804C-45BD60BD762D}">
      <dsp:nvSpPr>
        <dsp:cNvPr id="0" name=""/>
        <dsp:cNvSpPr/>
      </dsp:nvSpPr>
      <dsp:spPr>
        <a:xfrm rot="5400000">
          <a:off x="1049839" y="1795812"/>
          <a:ext cx="1988820" cy="165035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46E586-0364-4C52-98F9-74A7ACD803D1}">
      <dsp:nvSpPr>
        <dsp:cNvPr id="0" name=""/>
        <dsp:cNvSpPr/>
      </dsp:nvSpPr>
      <dsp:spPr>
        <a:xfrm>
          <a:off x="1961731" y="2872740"/>
          <a:ext cx="2062943" cy="662940"/>
        </a:xfrm>
        <a:prstGeom prst="chevron">
          <a:avLst>
            <a:gd name="adj" fmla="val 25000"/>
          </a:avLst>
        </a:prstGeom>
        <a:solidFill>
          <a:schemeClr val="accen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rtlCol="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noProof="0"/>
        </a:p>
      </dsp:txBody>
      <dsp:txXfrm>
        <a:off x="2127466" y="2872740"/>
        <a:ext cx="1731473" cy="662940"/>
      </dsp:txXfrm>
    </dsp:sp>
    <dsp:sp modelId="{5E07F9E4-149C-4A89-848F-4ABDD305F0C5}">
      <dsp:nvSpPr>
        <dsp:cNvPr id="0" name=""/>
        <dsp:cNvSpPr/>
      </dsp:nvSpPr>
      <dsp:spPr>
        <a:xfrm>
          <a:off x="2126766" y="982941"/>
          <a:ext cx="1675110" cy="1414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b="0" i="0" u="none" kern="1200" noProof="0"/>
            <a:t>Pomak od konkurencije</a:t>
          </a:r>
        </a:p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kern="1200" noProof="0"/>
        </a:p>
      </dsp:txBody>
      <dsp:txXfrm>
        <a:off x="2126766" y="982941"/>
        <a:ext cx="1675110" cy="1414310"/>
      </dsp:txXfrm>
    </dsp:sp>
    <dsp:sp modelId="{473F2067-7126-4D56-A328-5A8CFD3D8D52}">
      <dsp:nvSpPr>
        <dsp:cNvPr id="0" name=""/>
        <dsp:cNvSpPr/>
      </dsp:nvSpPr>
      <dsp:spPr>
        <a:xfrm rot="5400000">
          <a:off x="3009635" y="1795812"/>
          <a:ext cx="1988820" cy="165035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0B5EFC-88FB-4ED5-994F-D5F6584C2293}">
      <dsp:nvSpPr>
        <dsp:cNvPr id="0" name=""/>
        <dsp:cNvSpPr/>
      </dsp:nvSpPr>
      <dsp:spPr>
        <a:xfrm>
          <a:off x="3921528" y="2872740"/>
          <a:ext cx="2062943" cy="662940"/>
        </a:xfrm>
        <a:prstGeom prst="chevron">
          <a:avLst>
            <a:gd name="adj" fmla="val 25000"/>
          </a:avLst>
        </a:prstGeom>
        <a:solidFill>
          <a:schemeClr val="accent5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rtlCol="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noProof="0"/>
        </a:p>
      </dsp:txBody>
      <dsp:txXfrm>
        <a:off x="4087263" y="2872740"/>
        <a:ext cx="1731473" cy="662940"/>
      </dsp:txXfrm>
    </dsp:sp>
    <dsp:sp modelId="{FD7B29F2-0D66-4B4B-BC8A-82DA23575305}">
      <dsp:nvSpPr>
        <dsp:cNvPr id="0" name=""/>
        <dsp:cNvSpPr/>
      </dsp:nvSpPr>
      <dsp:spPr>
        <a:xfrm>
          <a:off x="4086563" y="982941"/>
          <a:ext cx="1675110" cy="1414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b="0" i="0" u="none" kern="1200" noProof="0"/>
            <a:t>Profitabilnije konferencije</a:t>
          </a:r>
          <a:endParaRPr lang="en-GB" sz="1400" kern="1200" noProof="0"/>
        </a:p>
      </dsp:txBody>
      <dsp:txXfrm>
        <a:off x="4086563" y="982941"/>
        <a:ext cx="1675110" cy="1414310"/>
      </dsp:txXfrm>
    </dsp:sp>
    <dsp:sp modelId="{2377F551-4CF6-4656-B644-60A7FC1B0F64}">
      <dsp:nvSpPr>
        <dsp:cNvPr id="0" name=""/>
        <dsp:cNvSpPr/>
      </dsp:nvSpPr>
      <dsp:spPr>
        <a:xfrm rot="5400000">
          <a:off x="4969432" y="1795812"/>
          <a:ext cx="1988820" cy="165035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ED255C-64AC-4764-BC2C-7679ECCC9FE9}">
      <dsp:nvSpPr>
        <dsp:cNvPr id="0" name=""/>
        <dsp:cNvSpPr/>
      </dsp:nvSpPr>
      <dsp:spPr>
        <a:xfrm>
          <a:off x="5881324" y="2872740"/>
          <a:ext cx="2062943" cy="662940"/>
        </a:xfrm>
        <a:prstGeom prst="chevron">
          <a:avLst>
            <a:gd name="adj" fmla="val 25000"/>
          </a:avLst>
        </a:prstGeom>
        <a:solidFill>
          <a:schemeClr val="accent3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rtlCol="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noProof="0"/>
        </a:p>
      </dsp:txBody>
      <dsp:txXfrm>
        <a:off x="6047059" y="2872740"/>
        <a:ext cx="1731473" cy="662940"/>
      </dsp:txXfrm>
    </dsp:sp>
    <dsp:sp modelId="{1F1B09A6-DA7E-41D1-B8A6-E3B6E775E5C1}">
      <dsp:nvSpPr>
        <dsp:cNvPr id="0" name=""/>
        <dsp:cNvSpPr/>
      </dsp:nvSpPr>
      <dsp:spPr>
        <a:xfrm>
          <a:off x="6046360" y="982941"/>
          <a:ext cx="1675110" cy="1414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b="0" i="0" u="none" kern="1200" noProof="0"/>
            <a:t>Visoki stupanj interakcije</a:t>
          </a:r>
          <a:endParaRPr lang="en-GB" sz="1400" kern="1200" noProof="0"/>
        </a:p>
      </dsp:txBody>
      <dsp:txXfrm>
        <a:off x="6046360" y="982941"/>
        <a:ext cx="1675110" cy="1414310"/>
      </dsp:txXfrm>
    </dsp:sp>
    <dsp:sp modelId="{E2C584B7-5B6E-4F6E-A7B8-E679FEF7BC4D}">
      <dsp:nvSpPr>
        <dsp:cNvPr id="0" name=""/>
        <dsp:cNvSpPr/>
      </dsp:nvSpPr>
      <dsp:spPr>
        <a:xfrm rot="5400000">
          <a:off x="6929229" y="1795812"/>
          <a:ext cx="1988820" cy="165035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9F8758-DA9D-4018-859A-710084D7ABF3}">
      <dsp:nvSpPr>
        <dsp:cNvPr id="0" name=""/>
        <dsp:cNvSpPr/>
      </dsp:nvSpPr>
      <dsp:spPr>
        <a:xfrm>
          <a:off x="7841121" y="2872740"/>
          <a:ext cx="2062943" cy="662940"/>
        </a:xfrm>
        <a:prstGeom prst="chevron">
          <a:avLst>
            <a:gd name="adj" fmla="val 25000"/>
          </a:avLst>
        </a:prstGeom>
        <a:solidFill>
          <a:schemeClr val="accent4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rtlCol="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kern="1200" noProof="0"/>
        </a:p>
      </dsp:txBody>
      <dsp:txXfrm>
        <a:off x="8006856" y="2872740"/>
        <a:ext cx="1731473" cy="662940"/>
      </dsp:txXfrm>
    </dsp:sp>
    <dsp:sp modelId="{B73D2BBA-574C-491E-A31C-8B6EA5CC871A}">
      <dsp:nvSpPr>
        <dsp:cNvPr id="0" name=""/>
        <dsp:cNvSpPr/>
      </dsp:nvSpPr>
      <dsp:spPr>
        <a:xfrm>
          <a:off x="8006156" y="982941"/>
          <a:ext cx="1675110" cy="1414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b="0" i="0" u="none" kern="1200" noProof="0"/>
            <a:t>Zadovoljni korisnici koji se vraćaju</a:t>
          </a:r>
          <a:endParaRPr lang="en-GB" sz="1400" kern="1200" noProof="0"/>
        </a:p>
      </dsp:txBody>
      <dsp:txXfrm>
        <a:off x="8006156" y="982941"/>
        <a:ext cx="1675110" cy="14143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073D5B-7ADA-4F8B-AD34-0BE114905A44}">
      <dsp:nvSpPr>
        <dsp:cNvPr id="0" name=""/>
        <dsp:cNvSpPr/>
      </dsp:nvSpPr>
      <dsp:spPr>
        <a:xfrm>
          <a:off x="94950" y="460948"/>
          <a:ext cx="2194559" cy="246888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6000" r="-6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FAF16A-4FD0-49F4-8593-32E9A31A4FF7}">
      <dsp:nvSpPr>
        <dsp:cNvPr id="0" name=""/>
        <dsp:cNvSpPr/>
      </dsp:nvSpPr>
      <dsp:spPr>
        <a:xfrm>
          <a:off x="2624" y="3081438"/>
          <a:ext cx="2379213" cy="487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hr-HR" sz="1500" kern="1200" noProof="0">
              <a:solidFill>
                <a:schemeClr val="bg1"/>
              </a:solidFill>
            </a:rPr>
            <a:t>Lucija Lalić</a:t>
          </a:r>
          <a:br>
            <a:rPr lang="en-GB" sz="1500" kern="1200" noProof="0">
              <a:solidFill>
                <a:schemeClr val="bg1"/>
              </a:solidFill>
            </a:rPr>
          </a:br>
          <a:endParaRPr lang="en-GB" sz="1500" kern="1200" noProof="0">
            <a:solidFill>
              <a:schemeClr val="bg1"/>
            </a:solidFill>
          </a:endParaRPr>
        </a:p>
      </dsp:txBody>
      <dsp:txXfrm>
        <a:off x="2624" y="3081438"/>
        <a:ext cx="2379213" cy="487349"/>
      </dsp:txXfrm>
    </dsp:sp>
    <dsp:sp modelId="{7D166BBB-55AF-452C-B9A0-94A1EE55FF4F}">
      <dsp:nvSpPr>
        <dsp:cNvPr id="0" name=""/>
        <dsp:cNvSpPr/>
      </dsp:nvSpPr>
      <dsp:spPr>
        <a:xfrm>
          <a:off x="2624" y="3416310"/>
          <a:ext cx="2379213" cy="60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238F18-07B8-41D8-8BD9-9F8514E8F9C4}">
      <dsp:nvSpPr>
        <dsp:cNvPr id="0" name=""/>
        <dsp:cNvSpPr/>
      </dsp:nvSpPr>
      <dsp:spPr>
        <a:xfrm>
          <a:off x="2890526" y="460948"/>
          <a:ext cx="2194559" cy="246888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6000" r="-6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6F95BB-E9D9-40E2-AB9F-99D5F69BA82A}">
      <dsp:nvSpPr>
        <dsp:cNvPr id="0" name=""/>
        <dsp:cNvSpPr/>
      </dsp:nvSpPr>
      <dsp:spPr>
        <a:xfrm>
          <a:off x="2798199" y="3081438"/>
          <a:ext cx="2379213" cy="487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hr-HR" sz="1500" kern="1200" noProof="0">
              <a:solidFill>
                <a:schemeClr val="bg1"/>
              </a:solidFill>
            </a:rPr>
            <a:t>Josip </a:t>
          </a:r>
          <a:r>
            <a:rPr lang="hr-HR" sz="1500" kern="1200" noProof="0" err="1">
              <a:solidFill>
                <a:schemeClr val="bg1"/>
              </a:solidFill>
            </a:rPr>
            <a:t>Prekrat</a:t>
          </a:r>
          <a:endParaRPr lang="en-GB" sz="1500" kern="1200" noProof="0">
            <a:solidFill>
              <a:schemeClr val="bg1"/>
            </a:solidFill>
          </a:endParaRPr>
        </a:p>
      </dsp:txBody>
      <dsp:txXfrm>
        <a:off x="2798199" y="3081438"/>
        <a:ext cx="2379213" cy="487349"/>
      </dsp:txXfrm>
    </dsp:sp>
    <dsp:sp modelId="{1223E777-77CB-4A9A-BF21-12B513842696}">
      <dsp:nvSpPr>
        <dsp:cNvPr id="0" name=""/>
        <dsp:cNvSpPr/>
      </dsp:nvSpPr>
      <dsp:spPr>
        <a:xfrm>
          <a:off x="2798199" y="3416310"/>
          <a:ext cx="2379213" cy="60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8E44D8-60E4-4008-9F09-1A652C62E8A6}">
      <dsp:nvSpPr>
        <dsp:cNvPr id="0" name=""/>
        <dsp:cNvSpPr/>
      </dsp:nvSpPr>
      <dsp:spPr>
        <a:xfrm>
          <a:off x="5686101" y="460948"/>
          <a:ext cx="2194559" cy="246888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6000" r="-6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5C14B8-8D61-4009-9F8C-194486F530FA}">
      <dsp:nvSpPr>
        <dsp:cNvPr id="0" name=""/>
        <dsp:cNvSpPr/>
      </dsp:nvSpPr>
      <dsp:spPr>
        <a:xfrm>
          <a:off x="5593774" y="3081438"/>
          <a:ext cx="2379213" cy="487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hr-HR" sz="1500" kern="1200" noProof="0">
              <a:solidFill>
                <a:schemeClr val="bg1"/>
              </a:solidFill>
            </a:rPr>
            <a:t>Zvonimir Skorin</a:t>
          </a:r>
          <a:endParaRPr lang="en-GB" sz="1500" kern="1200" noProof="0">
            <a:solidFill>
              <a:schemeClr val="bg1"/>
            </a:solidFill>
          </a:endParaRPr>
        </a:p>
      </dsp:txBody>
      <dsp:txXfrm>
        <a:off x="5593774" y="3081438"/>
        <a:ext cx="2379213" cy="487349"/>
      </dsp:txXfrm>
    </dsp:sp>
    <dsp:sp modelId="{EE420F84-477D-4635-BEF8-66426E9A259D}">
      <dsp:nvSpPr>
        <dsp:cNvPr id="0" name=""/>
        <dsp:cNvSpPr/>
      </dsp:nvSpPr>
      <dsp:spPr>
        <a:xfrm>
          <a:off x="5593774" y="3416310"/>
          <a:ext cx="2379213" cy="60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A8E640-7EB5-4EF2-8C83-19A3E5328324}">
      <dsp:nvSpPr>
        <dsp:cNvPr id="0" name=""/>
        <dsp:cNvSpPr/>
      </dsp:nvSpPr>
      <dsp:spPr>
        <a:xfrm>
          <a:off x="8481676" y="460948"/>
          <a:ext cx="2194559" cy="246888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6000" r="-6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C5F495-3DD9-41C8-99AE-150A333447D0}">
      <dsp:nvSpPr>
        <dsp:cNvPr id="0" name=""/>
        <dsp:cNvSpPr/>
      </dsp:nvSpPr>
      <dsp:spPr>
        <a:xfrm>
          <a:off x="8389349" y="3081438"/>
          <a:ext cx="2379213" cy="4873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 spc="20">
              <a:latin typeface="+mj-lt"/>
            </a:defRPr>
          </a:pPr>
          <a:r>
            <a:rPr lang="hr-HR" sz="1500" kern="1200" noProof="0">
              <a:solidFill>
                <a:schemeClr val="bg1"/>
              </a:solidFill>
            </a:rPr>
            <a:t>Patrik </a:t>
          </a:r>
          <a:r>
            <a:rPr lang="hr-HR" sz="1500" kern="1200" noProof="0" err="1">
              <a:solidFill>
                <a:schemeClr val="bg1"/>
              </a:solidFill>
            </a:rPr>
            <a:t>Stepanić</a:t>
          </a:r>
          <a:endParaRPr lang="en-GB" sz="1500" kern="1200" noProof="0">
            <a:solidFill>
              <a:schemeClr val="bg1"/>
            </a:solidFill>
          </a:endParaRPr>
        </a:p>
      </dsp:txBody>
      <dsp:txXfrm>
        <a:off x="8389349" y="3081438"/>
        <a:ext cx="2379213" cy="487349"/>
      </dsp:txXfrm>
    </dsp:sp>
    <dsp:sp modelId="{5A7600AF-A34B-4D03-B3D6-B3C760AE8E06}">
      <dsp:nvSpPr>
        <dsp:cNvPr id="0" name=""/>
        <dsp:cNvSpPr/>
      </dsp:nvSpPr>
      <dsp:spPr>
        <a:xfrm>
          <a:off x="8389349" y="3416310"/>
          <a:ext cx="2379213" cy="60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AccentHomeChevronProcess">
  <dgm:title val="Accent Home Chevron Process"/>
  <dgm:desc val="Use to show a progression; a timeline; sequential steps in a task, process, or workflow; or to emphasize movement or direction. Level 1 text appears inside an chevron shape, except the first shape which comes in a home shape, while Level 2 text appears above the invisible rectangle shapes."/>
  <dgm:catLst>
    <dgm:cat type="process" pri="500"/>
    <dgm:cat type="timeline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contrsBasedOnsibTransCount">
      <dgm:if name="oneSibTrans" axis="ch" ptType="sibTrans" func="cnt" op="equ" val="1">
        <dgm:constrLst>
          <dgm:constr type="h" for="ch" forName="composite" refType="h" fact="0.6"/>
          <dgm:constr type="w" for="ch" forName="composite" refType="w"/>
          <dgm:constr type="primFontSz" for="des" forName="parTx" val="20"/>
          <dgm:constr type="primFontSz" for="des" forName="desTx" refType="primFontSz" refFor="des" refForName="parTx" op="lte"/>
          <dgm:constr type="primFontSz" for="des" forName="parTx" op="equ"/>
          <dgm:constr type="primFontSz" for="des" forName="desTx" op="equ"/>
          <dgm:constr type="w" for="ch" forName="space" refType="w" refFor="ch" refForName="composite" fact="-0.02"/>
          <dgm:constr type="w" for="ch" ptType="sibTrans" op="equ"/>
        </dgm:constrLst>
      </dgm:if>
      <dgm:else name="moreThanOneSibTrans">
        <dgm:choose name="contrsForMoreThanOneSibTrans">
          <dgm:if name="twoSibTrans" axis="ch" ptType="sibTrans" func="cnt" op="equ" val="2">
            <dgm:constrLst>
              <dgm:constr type="h" for="ch" forName="composite" refType="h" fact="0.6"/>
              <dgm:constr type="w" for="ch" forName="composite" refType="w"/>
              <dgm:constr type="primFontSz" for="des" forName="parTx" val="20"/>
              <dgm:constr type="primFontSz" for="des" forName="desTx" refType="primFontSz" refFor="des" refForName="parTx" op="lte"/>
              <dgm:constr type="primFontSz" for="des" forName="parTx" op="equ"/>
              <dgm:constr type="primFontSz" for="des" forName="desTx" op="equ"/>
              <dgm:constr type="w" for="ch" forName="space" refType="w" refFor="ch" refForName="composite" fact="-0.03"/>
              <dgm:constr type="w" for="ch" ptType="sibTrans" op="equ"/>
            </dgm:constrLst>
          </dgm:if>
          <dgm:else name="moreThanTwoSibTrans">
            <dgm:choose name="contrsForMoreThanTwoSibTrans">
              <dgm:if name="threeSibTrans" axis="ch" ptType="sibTrans" func="cnt" op="equ" val="3">
                <dgm:constrLst>
                  <dgm:constr type="h" for="ch" forName="composite" refType="h" fact="0.6"/>
                  <dgm:constr type="w" for="ch" forName="composite" refType="w"/>
                  <dgm:constr type="primFontSz" for="des" forName="parTx" val="20"/>
                  <dgm:constr type="primFontSz" for="des" forName="desTx" refType="primFontSz" refFor="des" refForName="parTx" op="lte"/>
                  <dgm:constr type="primFontSz" for="des" forName="parTx" op="equ"/>
                  <dgm:constr type="primFontSz" for="des" forName="desTx" op="equ"/>
                  <dgm:constr type="w" for="ch" forName="space" refType="w" refFor="ch" refForName="composite" fact="-0.04"/>
                  <dgm:constr type="w" for="ch" ptType="sibTrans" op="equ"/>
                </dgm:constrLst>
              </dgm:if>
              <dgm:else name="moreThanThreeSibTrans">
                <dgm:choose name="contrsForMoreThanThreeSibTrans">
                  <dgm:if name="fourToSixSibTrans" axis="ch" ptType="sibTrans" func="cnt" op="lte" val="6">
                    <dgm:constrLst>
                      <dgm:constr type="h" for="ch" forName="composite" refType="h" fact="0.6"/>
                      <dgm:constr type="w" for="ch" forName="composite" refType="w"/>
                      <dgm:constr type="primFontSz" for="des" forName="parTx" val="20"/>
                      <dgm:constr type="primFontSz" for="des" forName="desTx" refType="primFontSz" refFor="des" refForName="parTx" op="lte"/>
                      <dgm:constr type="primFontSz" for="des" forName="parTx" op="equ"/>
                      <dgm:constr type="primFontSz" for="des" forName="desTx" op="equ"/>
                      <dgm:constr type="w" for="ch" forName="space" refType="w" refFor="ch" refForName="composite" fact="-0.05"/>
                      <dgm:constr type="w" for="ch" ptType="sibTrans" op="equ"/>
                    </dgm:constrLst>
                  </dgm:if>
                  <dgm:else name="moreThanSixSibTrans">
                    <dgm:choose name="contrsForMoreThanSixSibTrans">
                      <dgm:if name="sevenToEightSibTrans" axis="ch" ptType="sibTrans" func="cnt" op="lte" val="8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7"/>
                          <dgm:constr type="w" for="ch" ptType="sibTrans" op="equ"/>
                        </dgm:constrLst>
                      </dgm:if>
                      <dgm:else name="moreThanEightSibTrans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9"/>
                          <dgm:constr type="w" for="ch" ptType="sibTrans" op="equ"/>
                        </dgm:constrLst>
                      </dgm:else>
                    </dgm:choose>
                  </dgm:else>
                </dgm:choose>
              </dgm:else>
            </dgm:choose>
          </dgm:else>
        </dgm:choose>
      </dgm:else>
    </dgm:choose>
    <dgm:ruleLst/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LayoutLTRorRTL">
          <dgm:if name="LayoutLTR" func="var" arg="dir" op="equ" val="norm">
            <dgm:constrLst>
              <dgm:constr type="w" for="ch" forName="L" refType="w" fact="0.08"/>
              <dgm:constr type="h" for="ch" forName="L" refType="h" fact="0.75"/>
              <dgm:constr type="l" for="ch" forName="L"/>
              <dgm:constr type="l" for="ch" forName="parTx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l" for="ch" forName="desTx" refType="r" refFor="ch" refForName="L"/>
              <dgm:constr type="w" for="ch" forName="desTx" refType="w" fact="0.812"/>
              <dgm:constr type="w" for="ch" forName="EmptyPlaceHolder" refType="w" fact="0.82"/>
              <dgm:constr type="l" for="ch" forName="EmptyPlaceHolder" refType="r" refFor="ch" refForName="L"/>
              <dgm:constr type="b" for="ch" forName="EmptyPlaceHolder" refType="b" refFor="ch" refForName="L"/>
              <dgm:constr type="h" for="ch" forName="EmptyPlaceHolder" refType="t" refFor="ch" refForName="desTx"/>
            </dgm:constrLst>
          </dgm:if>
          <dgm:else name="LayoutRTL">
            <dgm:constrLst>
              <dgm:constr type="w" for="ch" forName="L" refType="w" fact="0.08"/>
              <dgm:constr type="h" for="ch" forName="L" refType="h" fact="0.75"/>
              <dgm:constr type="r" for="ch" forName="L" refType="w"/>
              <dgm:constr type="r" for="ch" forName="parTx" refType="w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r" for="ch" forName="desTx" refType="l" refFor="ch" refForName="L"/>
              <dgm:constr type="w" for="ch" forName="desTx" refType="w" fact="0.812"/>
              <dgm:constr type="w" for="ch" forName="EmptyPlaceHolder" refType="w" fact="0.82"/>
              <dgm:constr type="h" for="ch" forName="EmptyPlaceHolder" refType="w" refFor="ch" refForName="L" fact="0.6"/>
              <dgm:constr type="b" for="ch" forName="EmptyPlaceHolder" refType="b" refFor="ch" refForName="L"/>
            </dgm:constrLst>
          </dgm:else>
        </dgm:choose>
        <dgm:layoutNode name="L" styleLbl="solidFgAcc1" moveWith="parTx">
          <dgm:varLst>
            <dgm:chMax val="0"/>
            <dgm:chPref val="0"/>
          </dgm:varLst>
          <dgm:alg type="sp"/>
          <dgm:choose name="Name310">
            <dgm:if name="Name311" func="var" arg="dir" op="equ" val="norm">
              <dgm:shape xmlns:r="http://schemas.openxmlformats.org/officeDocument/2006/relationships" rot="90" type="corner" r:blip="">
                <dgm:adjLst>
                  <dgm:adj idx="1" val="0.01"/>
                  <dgm:adj idx="2" val="0.01"/>
                </dgm:adjLst>
              </dgm:shape>
            </dgm:if>
            <dgm:else name="Name312">
              <dgm:shape xmlns:r="http://schemas.openxmlformats.org/officeDocument/2006/relationships" rot="180" type="corner" r:blip="">
                <dgm:adjLst>
                  <dgm:adj idx="1" val="0.01"/>
                  <dgm:adj idx="2" val="0.01"/>
                </dgm:adjLst>
              </dgm:shape>
            </dgm:else>
          </dgm:choose>
          <dgm:presOf/>
          <dgm:constrLst/>
          <dgm:ruleLst/>
        </dgm:layoutNode>
        <dgm:layoutNode name="parTx" styleLbl="alignNode1">
          <dgm:varLst>
            <dgm:chMax val="0"/>
            <dgm:chPref val="0"/>
            <dgm:bulletEnabled val="1"/>
          </dgm:varLst>
          <dgm:alg type="tx">
            <dgm:param type="txAnchorVert" val="mid"/>
            <dgm:param type="parTxLTRAlign" val="ctr"/>
            <dgm:param type="parTxRTLAlign" val="ctr"/>
          </dgm:alg>
          <dgm:choose name="MakeFirstNodeHomePlate">
            <dgm:if name="IfFirstNode" axis="self" ptType="node" func="pos" op="equ" val="1">
              <dgm:choose name="Name110">
                <dgm:if name="Name111" func="var" arg="dir" op="equ" val="norm">
                  <dgm:shape xmlns:r="http://schemas.openxmlformats.org/officeDocument/2006/relationships" type="homePlate" r:blip="">
                    <dgm:adjLst>
                      <dgm:adj idx="1" val="0.25"/>
                    </dgm:adjLst>
                  </dgm:shape>
                </dgm:if>
                <dgm:else name="Name112">
                  <dgm:shape xmlns:r="http://schemas.openxmlformats.org/officeDocument/2006/relationships" rot="180" type="homePlate" r:blip="">
                    <dgm:adjLst>
                      <dgm:adj idx="1" val="0.25"/>
                    </dgm:adjLst>
                  </dgm:shape>
                </dgm:else>
              </dgm:choose>
            </dgm:if>
            <dgm:else name="MakeRestOfNodesChevrons"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>
                      <dgm:adj idx="1" val="0.25"/>
                    </dgm:adjLst>
                  </dgm:shape>
                </dgm:if>
                <dgm:else name="Name12">
                  <dgm:shape xmlns:r="http://schemas.openxmlformats.org/officeDocument/2006/relationships" rot="180" type="chevron" r:blip="">
                    <dgm:adjLst>
                      <dgm:adj idx="1" val="0.25"/>
                    </dgm:adjLst>
                  </dgm:shape>
                </dgm:else>
              </dgm:choose>
            </dgm:else>
          </dgm:choose>
          <dgm:presOf axis="self" ptType="node"/>
          <dgm:constrLst>
            <dgm:constr type="tMarg" refType="primFontSz"/>
            <dgm:constr type="bMarg" refType="primFontSz"/>
            <dgm:constr type="lMarg" refType="primFontSz" fact="0.5"/>
            <dgm:constr type="rMarg" refType="primFontSz" fact="0.5"/>
          </dgm:constrLst>
          <dgm:ruleLst>
            <dgm:rule type="primFontSz" val="13" fact="NaN" max="NaN"/>
          </dgm:ruleLst>
        </dgm:layoutNode>
        <dgm:layoutNode name="desTx" styleLbl="revTx" moveWith="parTx">
          <dgm:varLst>
            <dgm:chMax val="0"/>
            <dgm:chPref val="0"/>
            <dgm:bulletEnabled val="1"/>
          </dgm:varLst>
          <dgm:choose name="Name210">
            <dgm:if name="Name211" func="var" arg="dir" op="equ" val="norm">
              <dgm:alg type="tx">
                <dgm:param type="txAnchorVert" val="t"/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12">
              <dgm:alg type="tx">
                <dgm:param type="txAnchorVert" val="t"/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tMarg"/>
            <dgm:constr type="bMarg"/>
            <dgm:constr type="lMarg"/>
            <dgm:constr type="rMarg"/>
          </dgm:constrLst>
          <dgm:ruleLst>
            <dgm:rule type="primFontSz" val="11" fact="NaN" max="NaN"/>
            <dgm:rule type="secFontSz" val="9" fact="NaN" max="NaN"/>
          </dgm:ruleLst>
        </dgm:layoutNode>
        <dgm:layoutNode name="EmptyPlaceHolder">
          <dgm:alg type="sp"/>
          <dgm:shape xmlns:r="http://schemas.openxmlformats.org/officeDocument/2006/relationships" r:blip="">
            <dgm:adjLst/>
          </dgm:shape>
          <dgm:presOf/>
          <dgm:constrLst/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9/1/layout/PeoplePortraitsList">
  <dgm:title val="People Portrait List"/>
  <dgm:desc val="People Portrait List"/>
  <dgm:catLst>
    <dgm:cat type="list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/>
      <dgm:constr type="w" for="ch" forName="compNode" refType="h" refFor="ch" refForName="compNode" fact="0.55"/>
      <dgm:constr type="w" for="ch" forName="sibTrans" refType="w" refFor="ch" refForName="compNode" fact="0.175"/>
      <dgm:constr type="primFontSz" for="des" forName="nameTx" val="18"/>
      <dgm:constr type="primFontSz" for="des" forName="desTx" refType="primFontSz" refFor="des" refForName="nameTx" op="lte" fact="0.75"/>
      <dgm:constr type="h" for="des" forName="topSpace" op="equ"/>
      <dgm:constr type="h" for="des" forName="compNode" op="equ"/>
      <dgm:constr type="h" for="des" forName="photoElip" op="equ"/>
      <dgm:constr type="w" for="des" forName="photoElip" op="equ"/>
      <dgm:constr type="l" for="des" forName="photoElip" op="equ"/>
      <dgm:constr type="h" for="des" forName="iconSpace" op="equ"/>
      <dgm:constr type="h" for="des" forName="nameTx" op="equ"/>
      <dgm:constr type="h" for="des" forName="txSpace" op="equ"/>
      <dgm:constr type="h" for="des" forName="desTx" op="equ"/>
      <dgm:constr type="h" for="des" forName="bottSpace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topSpace" refType="w"/>
          <dgm:constr type="h" for="ch" forName="topSpace" refType="h" fact="0.187"/>
          <dgm:constr type="l" for="ch" forName="topSpace"/>
          <dgm:constr type="w" for="ch" forName="photoElip" refType="h" refFor="ch" refForName="photoElip"/>
          <dgm:constr type="h" for="ch" forName="photoElip" val="46.775"/>
          <dgm:constr type="t" for="ch" forName="photoElip" refType="b" refFor="ch" refForName="topSpace"/>
          <dgm:constr type="ctrX" for="ch" forName="photoElip" refType="w" fact="0.5"/>
          <dgm:constr type="w" for="ch" forName="iconSpace" refType="w"/>
          <dgm:constr type="h" for="ch" forName="iconSpace" refType="h" fact="0.075"/>
          <dgm:constr type="l" for="ch" forName="iconSpace"/>
          <dgm:constr type="t" for="ch" forName="iconSpace" refType="b" refFor="ch" refForName="photoElip"/>
          <dgm:constr type="w" for="ch" forName="nameTx" refType="w"/>
          <dgm:constr type="h" for="ch" forName="nameTx" refType="h" fact="0.112"/>
          <dgm:constr type="l" for="ch" forName="nameTx"/>
          <dgm:constr type="t" for="ch" forName="nameTx" refType="b" refFor="ch" refForName="iconSpace"/>
          <dgm:constr type="h" for="ch" forName="txSpace" refType="h" fact="0.015"/>
          <dgm:constr type="w" for="ch" forName="txSpace" refType="w"/>
          <dgm:constr type="l" for="ch" forName="txSpace"/>
          <dgm:constr type="t" for="ch" forName="txSpace" refType="b" refFor="ch" refForName="nameTx"/>
          <dgm:constr type="w" for="ch" forName="desTx" refType="w"/>
          <dgm:constr type="l" for="ch" forName="desTx"/>
          <dgm:constr type="h" for="ch" forName="desTx" refType="h" fact="0.13875"/>
          <dgm:constr type="t" for="ch" forName="desTx" refType="b" refFor="ch" refForName="txSpace"/>
          <dgm:constr type="w" for="ch" forName="bottSpace" refType="w"/>
          <dgm:constr type="h" for="ch" forName="bottSpace" refType="h" fact="0.067"/>
          <dgm:constr type="l" for="ch" forName="bottSpace"/>
          <dgm:constr type="t" for="ch" forName="bottSpace" refType="b" refFor="ch" refForName="desTx"/>
        </dgm:constrLst>
        <dgm:ruleLst>
          <dgm:rule type="h" val="INF" fact="NaN" max="NaN"/>
        </dgm:ruleLst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hotoElip" styleLbl="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nameTx" styleLbl="revTx">
          <dgm:varLst>
            <dgm:chMax val="0"/>
            <dgm:chPref val="0"/>
          </dgm:varLst>
          <dgm:alg type="tx">
            <dgm:param type="txAnchorVert" val="t"/>
            <dgm:param type="txAnchorHorzCh" val="ct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HorzCh" val="ct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primFontSz" val="13"/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13" fact="NaN" max="NaN"/>
            <dgm:rule type="h" val="INF" fact="NaN" max="NaN"/>
          </dgm:ruleLst>
        </dgm:layoutNode>
        <dgm:layoutNode name="bott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 algn="ctr">
          <a:lnSpc>
            <a:spcPct val="100000"/>
          </a:lnSpc>
          <a:defRPr b="1" spc="20">
            <a:latin typeface="+mj-lt"/>
          </a:defRPr>
        </a:lvl1pPr>
        <a:lvl2pPr algn="ctr">
          <a:lnSpc>
            <a:spcPct val="100000"/>
          </a:lnSpc>
          <a:defRPr>
            <a:latin typeface="+mj-lt"/>
          </a:defRPr>
        </a:lvl2pPr>
        <a:lvl3pPr algn="ctr">
          <a:buNone/>
          <a:defRPr i="1">
            <a:latin typeface="+mj-lt"/>
          </a:defRPr>
        </a:lvl3pPr>
        <a:lvl4pPr algn="ctr">
          <a:buNone/>
          <a:defRPr i="1">
            <a:latin typeface="+mj-lt"/>
          </a:defRPr>
        </a:lvl4pPr>
        <a:lvl5pPr algn="ctr">
          <a:buNone/>
          <a:defRPr i="1">
            <a:latin typeface="+mj-lt"/>
          </a:defRPr>
        </a:lvl5pPr>
        <a:lvl6pPr algn="ctr">
          <a:buNone/>
          <a:defRPr i="1">
            <a:latin typeface="+mj-lt"/>
          </a:defRPr>
        </a:lvl6pPr>
        <a:lvl7pPr algn="ctr">
          <a:buNone/>
          <a:defRPr i="1">
            <a:latin typeface="+mj-lt"/>
          </a:defRPr>
        </a:lvl7pPr>
        <a:lvl8pPr algn="ctr">
          <a:buNone/>
          <a:defRPr i="1">
            <a:latin typeface="+mj-lt"/>
          </a:defRPr>
        </a:lvl8pPr>
        <a:lvl9pPr algn="ctr">
          <a:buNone/>
          <a:defRPr i="1">
            <a:latin typeface="+mj-lt"/>
          </a:defRPr>
        </a:lvl9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B86346-59A2-4282-9A64-05524C79D8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61D54C-AFC8-47F5-B030-A8ED60D088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6B27D-C1ED-4C55-9062-2279210E96ED}" type="datetime1">
              <a:rPr lang="en-GB" smtClean="0"/>
              <a:t>07/06/2023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3D8396-DC49-433C-84C0-BD573781E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DA06B3-9442-49D9-BE03-080DCCEA199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5AD26-F754-4E27-9D95-B069583ABB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084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1EAF8-BEF3-4EDD-99CF-6435314FE1C9}" type="datetime1">
              <a:rPr lang="en-GB" smtClean="0"/>
              <a:pPr/>
              <a:t>07/06/2023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Quarter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5939589-3E79-4C82-AA4A-FE78234FAA59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1949689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272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3972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7518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3016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308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126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057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536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507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rtlCol="0" anchor="b"/>
          <a:lstStyle>
            <a:lvl1pPr algn="l">
              <a:defRPr sz="6000" b="1" i="0" cap="all" baseline="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hr-HR" noProof="0"/>
              <a:t>Kliknite da biste uredili stil podnaslova matrice</a:t>
            </a:r>
            <a:endParaRPr lang="en-GB" noProof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</a:extLst>
          </p:cNvPr>
          <p:cNvCxnSpPr>
            <a:cxnSpLocks/>
          </p:cNvCxnSpPr>
          <p:nvPr/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780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4553712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4553712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84848" y="1681163"/>
            <a:ext cx="4553712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4848" y="2505075"/>
            <a:ext cx="4553712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93759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28346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28346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983480" y="1681163"/>
            <a:ext cx="28346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83480" y="2505075"/>
            <a:ext cx="28346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D693B15-7265-4478-9579-62FCD5222D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31352" y="1769269"/>
            <a:ext cx="28346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48F9E92F-BB16-4896-A47F-6497C3D705B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31352" y="2593181"/>
            <a:ext cx="28346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</p:txBody>
      </p:sp>
    </p:spTree>
    <p:extLst>
      <p:ext uri="{BB962C8B-B14F-4D97-AF65-F5344CB8AC3E}">
        <p14:creationId xmlns:p14="http://schemas.microsoft.com/office/powerpoint/2010/main" val="2373079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1656" y="804672"/>
            <a:ext cx="4434840" cy="886968"/>
          </a:xfrm>
        </p:spPr>
        <p:txBody>
          <a:bodyPr rtlCol="0" anchor="b"/>
          <a:lstStyle>
            <a:lvl1pPr algn="l">
              <a:defRPr sz="5400" b="0" i="0" cap="none" baseline="0"/>
            </a:lvl1pPr>
          </a:lstStyle>
          <a:p>
            <a:pPr rtl="0"/>
            <a:r>
              <a:rPr lang="en-GB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4" y="1801368"/>
            <a:ext cx="4434840" cy="4754880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hr-HR" noProof="0"/>
              <a:t>Kliknite da biste uredili stil podnaslova matrice</a:t>
            </a:r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noProof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108960"/>
            <a:ext cx="5221224" cy="3447288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F146D6C1-343E-4F97-A565-55BBB15F4C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3464" y="301752"/>
            <a:ext cx="2459736" cy="2505456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BA123E2D-4554-47D5-B0EC-0C47EDB416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952" y="301752"/>
            <a:ext cx="2459736" cy="2505456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57891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3186EA6A-5CD5-4DF7-9C8A-EDFAF28A80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77111" y="407499"/>
            <a:ext cx="1952279" cy="1952279"/>
          </a:xfrm>
          <a:custGeom>
            <a:avLst/>
            <a:gdLst>
              <a:gd name="connsiteX0" fmla="*/ 976140 w 1952279"/>
              <a:gd name="connsiteY0" fmla="*/ 0 h 1952279"/>
              <a:gd name="connsiteX1" fmla="*/ 1952279 w 1952279"/>
              <a:gd name="connsiteY1" fmla="*/ 976140 h 1952279"/>
              <a:gd name="connsiteX2" fmla="*/ 976140 w 1952279"/>
              <a:gd name="connsiteY2" fmla="*/ 1952279 h 1952279"/>
              <a:gd name="connsiteX3" fmla="*/ 0 w 1952279"/>
              <a:gd name="connsiteY3" fmla="*/ 976140 h 1952279"/>
              <a:gd name="connsiteX4" fmla="*/ 976140 w 1952279"/>
              <a:gd name="connsiteY4" fmla="*/ 0 h 195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279" h="1952279">
                <a:moveTo>
                  <a:pt x="976140" y="0"/>
                </a:moveTo>
                <a:cubicBezTo>
                  <a:pt x="1515247" y="0"/>
                  <a:pt x="1952279" y="437033"/>
                  <a:pt x="1952279" y="976140"/>
                </a:cubicBezTo>
                <a:cubicBezTo>
                  <a:pt x="1952279" y="1515246"/>
                  <a:pt x="1515247" y="1952279"/>
                  <a:pt x="976140" y="1952279"/>
                </a:cubicBezTo>
                <a:cubicBezTo>
                  <a:pt x="437033" y="1952279"/>
                  <a:pt x="0" y="1515246"/>
                  <a:pt x="0" y="976140"/>
                </a:cubicBezTo>
                <a:cubicBezTo>
                  <a:pt x="0" y="437033"/>
                  <a:pt x="437033" y="0"/>
                  <a:pt x="976140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83D5117F-F235-498D-99A5-9DE2D66557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28345" y="1972581"/>
            <a:ext cx="2290065" cy="2273502"/>
          </a:xfrm>
          <a:custGeom>
            <a:avLst/>
            <a:gdLst>
              <a:gd name="connsiteX0" fmla="*/ 1145032 w 2290065"/>
              <a:gd name="connsiteY0" fmla="*/ 0 h 2273502"/>
              <a:gd name="connsiteX1" fmla="*/ 2290065 w 2290065"/>
              <a:gd name="connsiteY1" fmla="*/ 1145033 h 2273502"/>
              <a:gd name="connsiteX2" fmla="*/ 1375797 w 2290065"/>
              <a:gd name="connsiteY2" fmla="*/ 2266803 h 2273502"/>
              <a:gd name="connsiteX3" fmla="*/ 1331903 w 2290065"/>
              <a:gd name="connsiteY3" fmla="*/ 2273502 h 2273502"/>
              <a:gd name="connsiteX4" fmla="*/ 958162 w 2290065"/>
              <a:gd name="connsiteY4" fmla="*/ 2273502 h 2273502"/>
              <a:gd name="connsiteX5" fmla="*/ 914268 w 2290065"/>
              <a:gd name="connsiteY5" fmla="*/ 2266803 h 2273502"/>
              <a:gd name="connsiteX6" fmla="*/ 5911 w 2290065"/>
              <a:gd name="connsiteY6" fmla="*/ 1262106 h 2273502"/>
              <a:gd name="connsiteX7" fmla="*/ 0 w 2290065"/>
              <a:gd name="connsiteY7" fmla="*/ 1145053 h 2273502"/>
              <a:gd name="connsiteX8" fmla="*/ 0 w 2290065"/>
              <a:gd name="connsiteY8" fmla="*/ 1145014 h 2273502"/>
              <a:gd name="connsiteX9" fmla="*/ 5911 w 2290065"/>
              <a:gd name="connsiteY9" fmla="*/ 1027960 h 2273502"/>
              <a:gd name="connsiteX10" fmla="*/ 1145032 w 2290065"/>
              <a:gd name="connsiteY10" fmla="*/ 0 h 227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90065" h="2273502">
                <a:moveTo>
                  <a:pt x="1145032" y="0"/>
                </a:moveTo>
                <a:cubicBezTo>
                  <a:pt x="1777417" y="0"/>
                  <a:pt x="2290065" y="512649"/>
                  <a:pt x="2290065" y="1145033"/>
                </a:cubicBezTo>
                <a:cubicBezTo>
                  <a:pt x="2290065" y="1698370"/>
                  <a:pt x="1897569" y="2160033"/>
                  <a:pt x="1375797" y="2266803"/>
                </a:cubicBezTo>
                <a:lnTo>
                  <a:pt x="1331903" y="2273502"/>
                </a:lnTo>
                <a:lnTo>
                  <a:pt x="958162" y="2273502"/>
                </a:lnTo>
                <a:lnTo>
                  <a:pt x="914268" y="2266803"/>
                </a:lnTo>
                <a:cubicBezTo>
                  <a:pt x="429765" y="2167660"/>
                  <a:pt x="56730" y="1762511"/>
                  <a:pt x="5911" y="1262106"/>
                </a:cubicBezTo>
                <a:lnTo>
                  <a:pt x="0" y="1145053"/>
                </a:lnTo>
                <a:lnTo>
                  <a:pt x="0" y="1145014"/>
                </a:lnTo>
                <a:lnTo>
                  <a:pt x="5911" y="1027960"/>
                </a:lnTo>
                <a:cubicBezTo>
                  <a:pt x="64548" y="450571"/>
                  <a:pt x="552172" y="0"/>
                  <a:pt x="1145032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E1E0A794-F1D3-4628-B5B1-9D48AB34C3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79539" y="4386312"/>
            <a:ext cx="3119293" cy="2462810"/>
          </a:xfrm>
          <a:custGeom>
            <a:avLst/>
            <a:gdLst>
              <a:gd name="connsiteX0" fmla="*/ 1559647 w 3119293"/>
              <a:gd name="connsiteY0" fmla="*/ 0 h 2462810"/>
              <a:gd name="connsiteX1" fmla="*/ 3119293 w 3119293"/>
              <a:gd name="connsiteY1" fmla="*/ 1559647 h 2462810"/>
              <a:gd name="connsiteX2" fmla="*/ 2852930 w 3119293"/>
              <a:gd name="connsiteY2" fmla="*/ 2431660 h 2462810"/>
              <a:gd name="connsiteX3" fmla="*/ 2829636 w 3119293"/>
              <a:gd name="connsiteY3" fmla="*/ 2462810 h 2462810"/>
              <a:gd name="connsiteX4" fmla="*/ 289658 w 3119293"/>
              <a:gd name="connsiteY4" fmla="*/ 2462810 h 2462810"/>
              <a:gd name="connsiteX5" fmla="*/ 266363 w 3119293"/>
              <a:gd name="connsiteY5" fmla="*/ 2431660 h 2462810"/>
              <a:gd name="connsiteX6" fmla="*/ 0 w 3119293"/>
              <a:gd name="connsiteY6" fmla="*/ 1559647 h 2462810"/>
              <a:gd name="connsiteX7" fmla="*/ 1559647 w 3119293"/>
              <a:gd name="connsiteY7" fmla="*/ 0 h 246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9293" h="2462810">
                <a:moveTo>
                  <a:pt x="1559647" y="0"/>
                </a:moveTo>
                <a:cubicBezTo>
                  <a:pt x="2421016" y="0"/>
                  <a:pt x="3119293" y="698278"/>
                  <a:pt x="3119293" y="1559647"/>
                </a:cubicBezTo>
                <a:cubicBezTo>
                  <a:pt x="3119293" y="1882660"/>
                  <a:pt x="3021098" y="2182739"/>
                  <a:pt x="2852930" y="2431660"/>
                </a:cubicBezTo>
                <a:lnTo>
                  <a:pt x="2829636" y="2462810"/>
                </a:lnTo>
                <a:lnTo>
                  <a:pt x="289658" y="2462810"/>
                </a:lnTo>
                <a:lnTo>
                  <a:pt x="266363" y="2431660"/>
                </a:lnTo>
                <a:cubicBezTo>
                  <a:pt x="98195" y="2182739"/>
                  <a:pt x="0" y="1882660"/>
                  <a:pt x="0" y="1559647"/>
                </a:cubicBezTo>
                <a:cubicBezTo>
                  <a:pt x="0" y="698278"/>
                  <a:pt x="698278" y="0"/>
                  <a:pt x="1559647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B8D3F45B-B631-47D3-A33C-71CEC2B3602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2905" y="4018982"/>
            <a:ext cx="3854161" cy="2839018"/>
          </a:xfrm>
          <a:custGeom>
            <a:avLst/>
            <a:gdLst>
              <a:gd name="connsiteX0" fmla="*/ 1927061 w 3854161"/>
              <a:gd name="connsiteY0" fmla="*/ 0 h 2839018"/>
              <a:gd name="connsiteX1" fmla="*/ 1927101 w 3854161"/>
              <a:gd name="connsiteY1" fmla="*/ 0 h 2839018"/>
              <a:gd name="connsiteX2" fmla="*/ 2124114 w 3854161"/>
              <a:gd name="connsiteY2" fmla="*/ 9948 h 2839018"/>
              <a:gd name="connsiteX3" fmla="*/ 3854161 w 3854161"/>
              <a:gd name="connsiteY3" fmla="*/ 1927080 h 2839018"/>
              <a:gd name="connsiteX4" fmla="*/ 3702722 w 3854161"/>
              <a:gd name="connsiteY4" fmla="*/ 2677187 h 2839018"/>
              <a:gd name="connsiteX5" fmla="*/ 3624763 w 3854161"/>
              <a:gd name="connsiteY5" fmla="*/ 2839018 h 2839018"/>
              <a:gd name="connsiteX6" fmla="*/ 229398 w 3854161"/>
              <a:gd name="connsiteY6" fmla="*/ 2839018 h 2839018"/>
              <a:gd name="connsiteX7" fmla="*/ 151440 w 3854161"/>
              <a:gd name="connsiteY7" fmla="*/ 2677187 h 2839018"/>
              <a:gd name="connsiteX8" fmla="*/ 0 w 3854161"/>
              <a:gd name="connsiteY8" fmla="*/ 1927080 h 2839018"/>
              <a:gd name="connsiteX9" fmla="*/ 1730048 w 3854161"/>
              <a:gd name="connsiteY9" fmla="*/ 9948 h 283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61" h="2839018">
                <a:moveTo>
                  <a:pt x="1927061" y="0"/>
                </a:moveTo>
                <a:lnTo>
                  <a:pt x="1927101" y="0"/>
                </a:lnTo>
                <a:lnTo>
                  <a:pt x="2124114" y="9948"/>
                </a:lnTo>
                <a:cubicBezTo>
                  <a:pt x="3095856" y="108634"/>
                  <a:pt x="3854161" y="929301"/>
                  <a:pt x="3854161" y="1927080"/>
                </a:cubicBezTo>
                <a:cubicBezTo>
                  <a:pt x="3854161" y="2193154"/>
                  <a:pt x="3800237" y="2446634"/>
                  <a:pt x="3702722" y="2677187"/>
                </a:cubicBezTo>
                <a:lnTo>
                  <a:pt x="3624763" y="2839018"/>
                </a:lnTo>
                <a:lnTo>
                  <a:pt x="229398" y="2839018"/>
                </a:lnTo>
                <a:lnTo>
                  <a:pt x="151440" y="2677187"/>
                </a:lnTo>
                <a:cubicBezTo>
                  <a:pt x="53924" y="2446634"/>
                  <a:pt x="0" y="2193154"/>
                  <a:pt x="0" y="1927080"/>
                </a:cubicBezTo>
                <a:cubicBezTo>
                  <a:pt x="0" y="929301"/>
                  <a:pt x="758305" y="108634"/>
                  <a:pt x="1730048" y="9948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0" y="585216"/>
            <a:ext cx="5276088" cy="2276856"/>
          </a:xfrm>
        </p:spPr>
        <p:txBody>
          <a:bodyPr rtlCol="0" anchor="b"/>
          <a:lstStyle>
            <a:lvl1pPr algn="r">
              <a:defRPr sz="4800" b="1" cap="all" spc="4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sp>
        <p:nvSpPr>
          <p:cNvPr id="8" name="Graphic 32">
            <a:extLst>
              <a:ext uri="{FF2B5EF4-FFF2-40B4-BE49-F238E27FC236}">
                <a16:creationId xmlns:a16="http://schemas.microsoft.com/office/drawing/2014/main" id="{846CD0EA-B0AA-4845-81A5-4ADD7C58B12F}"/>
              </a:ext>
            </a:extLst>
          </p:cNvPr>
          <p:cNvSpPr/>
          <p:nvPr userDrawn="1"/>
        </p:nvSpPr>
        <p:spPr>
          <a:xfrm>
            <a:off x="1472366" y="1859534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0" name="Graphic 33">
            <a:extLst>
              <a:ext uri="{FF2B5EF4-FFF2-40B4-BE49-F238E27FC236}">
                <a16:creationId xmlns:a16="http://schemas.microsoft.com/office/drawing/2014/main" id="{0E97A0CB-7CB1-47F0-BD48-EEECBAC39CD2}"/>
              </a:ext>
            </a:extLst>
          </p:cNvPr>
          <p:cNvSpPr/>
          <p:nvPr userDrawn="1"/>
        </p:nvSpPr>
        <p:spPr>
          <a:xfrm>
            <a:off x="2014523" y="3146867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2" name="Graphic 31">
            <a:extLst>
              <a:ext uri="{FF2B5EF4-FFF2-40B4-BE49-F238E27FC236}">
                <a16:creationId xmlns:a16="http://schemas.microsoft.com/office/drawing/2014/main" id="{477816C9-06CB-4BC5-B26B-6A2877BD941A}"/>
              </a:ext>
            </a:extLst>
          </p:cNvPr>
          <p:cNvSpPr/>
          <p:nvPr userDrawn="1"/>
        </p:nvSpPr>
        <p:spPr>
          <a:xfrm>
            <a:off x="5404920" y="4508295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60720" y="3127248"/>
            <a:ext cx="5276088" cy="1124712"/>
          </a:xfrm>
        </p:spPr>
        <p:txBody>
          <a:bodyPr rtlCol="0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</p:spTree>
    <p:extLst>
      <p:ext uri="{BB962C8B-B14F-4D97-AF65-F5344CB8AC3E}">
        <p14:creationId xmlns:p14="http://schemas.microsoft.com/office/powerpoint/2010/main" val="301045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7596AF9-469C-436D-B7D2-77952EF1825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291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F36D6-399B-43E3-84DD-9FC5119E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34AB7-3B85-4028-A500-5A1BDBF4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F40F0-9909-442F-BBA4-409D061E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3C1207-D1C8-49E3-8837-E2B89D366FA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867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F214-646F-4D81-AD12-65628EC98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71768-C3FA-49EF-99EF-06E6C3B28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A6F24-ED6C-4D12-A9D6-EE37FBD68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6AACE-FAFB-4934-8E3C-AB5B2163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533EA-D0F8-4C79-8721-F190DE2D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9BAC9-F101-4394-BBA4-3D21A349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3A79C9-7EDC-44F6-AC48-5DD98A7695AD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05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B71F-B6C2-4866-BC97-304F7881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ED73B-8413-478D-80D7-B78B6976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DF226-1B94-4D2D-98B3-7B932FB17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4E9A-CA29-4CCD-ACFA-B29F80FB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5B7BE-3F1B-4FF3-B1D7-6E39B99D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2F18F1-E27E-470E-AE13-4755DEE6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8750-B7F2-4119-B151-68DE774813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77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Slide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448" y="594360"/>
            <a:ext cx="6272784" cy="2843784"/>
          </a:xfrm>
        </p:spPr>
        <p:txBody>
          <a:bodyPr rtlCol="0" anchor="b"/>
          <a:lstStyle>
            <a:lvl1pPr algn="l">
              <a:defRPr sz="5400" b="1" i="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41848" y="4700016"/>
            <a:ext cx="5093208" cy="1197864"/>
          </a:xfrm>
        </p:spPr>
        <p:txBody>
          <a:bodyPr rtlCol="0"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hr-HR" noProof="0"/>
              <a:t>Kliknite da biste uredili stil podnaslova matrice</a:t>
            </a:r>
            <a:endParaRPr lang="en-GB" noProof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825845-66DD-4B77-A729-CD97D156FE6C}"/>
              </a:ext>
            </a:extLst>
          </p:cNvPr>
          <p:cNvCxnSpPr>
            <a:cxnSpLocks/>
          </p:cNvCxnSpPr>
          <p:nvPr userDrawn="1"/>
        </p:nvCxnSpPr>
        <p:spPr>
          <a:xfrm>
            <a:off x="1301262" y="3496322"/>
            <a:ext cx="0" cy="335280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raphic 12">
            <a:extLst>
              <a:ext uri="{FF2B5EF4-FFF2-40B4-BE49-F238E27FC236}">
                <a16:creationId xmlns:a16="http://schemas.microsoft.com/office/drawing/2014/main" id="{818B4386-1FCF-4ACE-BE25-AF9CC5E2256F}"/>
              </a:ext>
            </a:extLst>
          </p:cNvPr>
          <p:cNvSpPr/>
          <p:nvPr userDrawn="1"/>
        </p:nvSpPr>
        <p:spPr>
          <a:xfrm>
            <a:off x="8217780" y="29738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21" name="Graphic 13">
            <a:extLst>
              <a:ext uri="{FF2B5EF4-FFF2-40B4-BE49-F238E27FC236}">
                <a16:creationId xmlns:a16="http://schemas.microsoft.com/office/drawing/2014/main" id="{19319560-50ED-4963-A2CF-74663239D426}"/>
              </a:ext>
            </a:extLst>
          </p:cNvPr>
          <p:cNvSpPr/>
          <p:nvPr userDrawn="1"/>
        </p:nvSpPr>
        <p:spPr>
          <a:xfrm>
            <a:off x="7859002" y="2744546"/>
            <a:ext cx="139038" cy="139038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23" name="Graphic 15">
            <a:extLst>
              <a:ext uri="{FF2B5EF4-FFF2-40B4-BE49-F238E27FC236}">
                <a16:creationId xmlns:a16="http://schemas.microsoft.com/office/drawing/2014/main" id="{E5ABBDAD-943D-48F3-9C80-B29C48966C79}"/>
              </a:ext>
            </a:extLst>
          </p:cNvPr>
          <p:cNvSpPr/>
          <p:nvPr userDrawn="1"/>
        </p:nvSpPr>
        <p:spPr>
          <a:xfrm>
            <a:off x="7843462" y="3198265"/>
            <a:ext cx="127713" cy="127713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1379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4120D15-E48C-4FBE-BB95-24DB36D9F4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66432" y="2530058"/>
            <a:ext cx="3707972" cy="3707971"/>
          </a:xfrm>
          <a:custGeom>
            <a:avLst/>
            <a:gdLst>
              <a:gd name="connsiteX0" fmla="*/ 1853986 w 3707972"/>
              <a:gd name="connsiteY0" fmla="*/ 0 h 3707971"/>
              <a:gd name="connsiteX1" fmla="*/ 3707972 w 3707972"/>
              <a:gd name="connsiteY1" fmla="*/ 1853986 h 3707971"/>
              <a:gd name="connsiteX2" fmla="*/ 2043545 w 3707972"/>
              <a:gd name="connsiteY2" fmla="*/ 3698400 h 3707971"/>
              <a:gd name="connsiteX3" fmla="*/ 1854006 w 3707972"/>
              <a:gd name="connsiteY3" fmla="*/ 3707971 h 3707971"/>
              <a:gd name="connsiteX4" fmla="*/ 1853966 w 3707972"/>
              <a:gd name="connsiteY4" fmla="*/ 3707971 h 3707971"/>
              <a:gd name="connsiteX5" fmla="*/ 1664427 w 3707972"/>
              <a:gd name="connsiteY5" fmla="*/ 3698400 h 3707971"/>
              <a:gd name="connsiteX6" fmla="*/ 0 w 3707972"/>
              <a:gd name="connsiteY6" fmla="*/ 1853986 h 3707971"/>
              <a:gd name="connsiteX7" fmla="*/ 1853986 w 3707972"/>
              <a:gd name="connsiteY7" fmla="*/ 0 h 370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7972" h="3707971">
                <a:moveTo>
                  <a:pt x="1853986" y="0"/>
                </a:moveTo>
                <a:cubicBezTo>
                  <a:pt x="2877914" y="0"/>
                  <a:pt x="3707972" y="830058"/>
                  <a:pt x="3707972" y="1853986"/>
                </a:cubicBezTo>
                <a:cubicBezTo>
                  <a:pt x="3707972" y="2813919"/>
                  <a:pt x="2978429" y="3603458"/>
                  <a:pt x="2043545" y="3698400"/>
                </a:cubicBezTo>
                <a:lnTo>
                  <a:pt x="1854006" y="3707971"/>
                </a:lnTo>
                <a:lnTo>
                  <a:pt x="1853966" y="3707971"/>
                </a:lnTo>
                <a:lnTo>
                  <a:pt x="1664427" y="3698400"/>
                </a:lnTo>
                <a:cubicBezTo>
                  <a:pt x="729543" y="3603458"/>
                  <a:pt x="0" y="2813919"/>
                  <a:pt x="0" y="1853986"/>
                </a:cubicBezTo>
                <a:cubicBezTo>
                  <a:pt x="0" y="830058"/>
                  <a:pt x="830058" y="0"/>
                  <a:pt x="1853986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2936" y="585216"/>
            <a:ext cx="5833872" cy="2276856"/>
          </a:xfrm>
        </p:spPr>
        <p:txBody>
          <a:bodyPr rtlCol="0" anchor="b"/>
          <a:lstStyle>
            <a:lvl1pPr algn="r">
              <a:defRPr sz="6000" b="1" cap="all" spc="4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2936" y="3127248"/>
            <a:ext cx="5833872" cy="3118104"/>
          </a:xfrm>
        </p:spPr>
        <p:txBody>
          <a:bodyPr rtlCol="0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hr-HR" noProof="0"/>
              <a:t>Kliknite da biste uredili matrice</a:t>
            </a:r>
          </a:p>
        </p:txBody>
      </p:sp>
      <p:sp>
        <p:nvSpPr>
          <p:cNvPr id="11" name="Graphic 12">
            <a:extLst>
              <a:ext uri="{FF2B5EF4-FFF2-40B4-BE49-F238E27FC236}">
                <a16:creationId xmlns:a16="http://schemas.microsoft.com/office/drawing/2014/main" id="{EA1B6985-3E5A-40F4-9268-D4AB3BBF8C91}"/>
              </a:ext>
            </a:extLst>
          </p:cNvPr>
          <p:cNvSpPr/>
          <p:nvPr userDrawn="1"/>
        </p:nvSpPr>
        <p:spPr>
          <a:xfrm>
            <a:off x="4745394" y="276027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3" name="Graphic 13">
            <a:extLst>
              <a:ext uri="{FF2B5EF4-FFF2-40B4-BE49-F238E27FC236}">
                <a16:creationId xmlns:a16="http://schemas.microsoft.com/office/drawing/2014/main" id="{338BC906-9D03-4280-85E8-21A81BC21D73}"/>
              </a:ext>
            </a:extLst>
          </p:cNvPr>
          <p:cNvSpPr/>
          <p:nvPr userDrawn="1"/>
        </p:nvSpPr>
        <p:spPr>
          <a:xfrm>
            <a:off x="4386614" y="253098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7" name="Graphic 15">
            <a:extLst>
              <a:ext uri="{FF2B5EF4-FFF2-40B4-BE49-F238E27FC236}">
                <a16:creationId xmlns:a16="http://schemas.microsoft.com/office/drawing/2014/main" id="{C5C06D53-C9F6-47E8-BFE1-B8193A1AED8B}"/>
              </a:ext>
            </a:extLst>
          </p:cNvPr>
          <p:cNvSpPr/>
          <p:nvPr userDrawn="1"/>
        </p:nvSpPr>
        <p:spPr>
          <a:xfrm>
            <a:off x="1669987" y="6031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90768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62FC6D8-DD87-4B93-8491-43C84EE63F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335024"/>
            <a:ext cx="6190488" cy="1179576"/>
          </a:xfrm>
        </p:spPr>
        <p:txBody>
          <a:bodyPr lIns="91440" tIns="45720" rIns="91440" bIns="45720" rtlCol="0" anchor="b"/>
          <a:lstStyle>
            <a:lvl1pPr>
              <a:defRPr sz="540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2" y="2825496"/>
            <a:ext cx="6190488" cy="3346704"/>
          </a:xfrm>
        </p:spPr>
        <p:txBody>
          <a:bodyPr rtlCol="0"/>
          <a:lstStyle>
            <a:lvl1pPr marL="0" indent="0">
              <a:lnSpc>
                <a:spcPct val="110000"/>
              </a:lnSpc>
              <a:buNone/>
              <a:defRPr sz="2000"/>
            </a:lvl1pPr>
            <a:lvl2pPr marL="228600">
              <a:defRPr sz="1800"/>
            </a:lvl2pPr>
            <a:lvl3pPr marL="457200">
              <a:defRPr sz="1600"/>
            </a:lvl3pPr>
            <a:lvl4pPr marL="685800">
              <a:defRPr sz="1400"/>
            </a:lvl4pPr>
            <a:lvl5pPr>
              <a:defRPr sz="14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4424" y="621792"/>
            <a:ext cx="4114800" cy="365125"/>
          </a:xfrm>
        </p:spPr>
        <p:txBody>
          <a:bodyPr rtlCol="0"/>
          <a:lstStyle>
            <a:lvl1pPr>
              <a:defRPr baseline="0">
                <a:solidFill>
                  <a:schemeClr val="accent2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A8B3D0E-ED3F-46FA-AE79-5FEFDE9168E3}"/>
              </a:ext>
            </a:extLst>
          </p:cNvPr>
          <p:cNvCxnSpPr>
            <a:cxnSpLocks/>
          </p:cNvCxnSpPr>
          <p:nvPr userDrawn="1"/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0">
            <a:extLst>
              <a:ext uri="{FF2B5EF4-FFF2-40B4-BE49-F238E27FC236}">
                <a16:creationId xmlns:a16="http://schemas.microsoft.com/office/drawing/2014/main" id="{AAD06B87-D9B2-4F94-B734-A8F039A2033F}"/>
              </a:ext>
            </a:extLst>
          </p:cNvPr>
          <p:cNvSpPr/>
          <p:nvPr userDrawn="1"/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9" name="Graphic 11">
            <a:extLst>
              <a:ext uri="{FF2B5EF4-FFF2-40B4-BE49-F238E27FC236}">
                <a16:creationId xmlns:a16="http://schemas.microsoft.com/office/drawing/2014/main" id="{BB13A13C-36EA-4B13-9175-C5FE95B34D33}"/>
              </a:ext>
            </a:extLst>
          </p:cNvPr>
          <p:cNvSpPr/>
          <p:nvPr userDrawn="1"/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89711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Zaglavlje sekcije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63040"/>
            <a:ext cx="9144000" cy="2340864"/>
          </a:xfrm>
        </p:spPr>
        <p:txBody>
          <a:bodyPr rtlCol="0" anchor="b">
            <a:normAutofit/>
          </a:bodyPr>
          <a:lstStyle>
            <a:lvl1pPr algn="ctr">
              <a:defRPr sz="6000" b="1" i="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858768"/>
            <a:ext cx="9144000" cy="1325880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hr-HR" noProof="0"/>
              <a:t>Kliknite da biste uredili stil podnaslova matrice</a:t>
            </a:r>
            <a:endParaRPr lang="en-GB" noProof="0"/>
          </a:p>
        </p:txBody>
      </p:sp>
      <p:sp>
        <p:nvSpPr>
          <p:cNvPr id="4" name="Graphic 12">
            <a:extLst>
              <a:ext uri="{FF2B5EF4-FFF2-40B4-BE49-F238E27FC236}">
                <a16:creationId xmlns:a16="http://schemas.microsoft.com/office/drawing/2014/main" id="{8A41917E-4B97-447C-98AB-970D625F1DE6}"/>
              </a:ext>
            </a:extLst>
          </p:cNvPr>
          <p:cNvSpPr/>
          <p:nvPr userDrawn="1"/>
        </p:nvSpPr>
        <p:spPr>
          <a:xfrm>
            <a:off x="10772266" y="3054359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5" name="Graphic 13">
            <a:extLst>
              <a:ext uri="{FF2B5EF4-FFF2-40B4-BE49-F238E27FC236}">
                <a16:creationId xmlns:a16="http://schemas.microsoft.com/office/drawing/2014/main" id="{3B3FD238-4561-4AF8-A1F1-185B0CAFE2AC}"/>
              </a:ext>
            </a:extLst>
          </p:cNvPr>
          <p:cNvSpPr/>
          <p:nvPr userDrawn="1"/>
        </p:nvSpPr>
        <p:spPr>
          <a:xfrm>
            <a:off x="10724364" y="2515838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6" name="Graphic 15">
            <a:extLst>
              <a:ext uri="{FF2B5EF4-FFF2-40B4-BE49-F238E27FC236}">
                <a16:creationId xmlns:a16="http://schemas.microsoft.com/office/drawing/2014/main" id="{BAB9414C-AE69-4648-873E-9CE6B2DF8A71}"/>
              </a:ext>
            </a:extLst>
          </p:cNvPr>
          <p:cNvSpPr/>
          <p:nvPr userDrawn="1"/>
        </p:nvSpPr>
        <p:spPr>
          <a:xfrm>
            <a:off x="11024834" y="2787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7" name="Graphic 22">
            <a:extLst>
              <a:ext uri="{FF2B5EF4-FFF2-40B4-BE49-F238E27FC236}">
                <a16:creationId xmlns:a16="http://schemas.microsoft.com/office/drawing/2014/main" id="{3BF75235-4E6E-4184-82A5-EE6FE7993BBC}"/>
              </a:ext>
            </a:extLst>
          </p:cNvPr>
          <p:cNvSpPr/>
          <p:nvPr userDrawn="1"/>
        </p:nvSpPr>
        <p:spPr>
          <a:xfrm>
            <a:off x="1261869" y="263344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1" name="Graphic 21">
            <a:extLst>
              <a:ext uri="{FF2B5EF4-FFF2-40B4-BE49-F238E27FC236}">
                <a16:creationId xmlns:a16="http://schemas.microsoft.com/office/drawing/2014/main" id="{E66FE37C-2F4B-42DA-BFF6-92DD00BDC49B}"/>
              </a:ext>
            </a:extLst>
          </p:cNvPr>
          <p:cNvSpPr/>
          <p:nvPr userDrawn="1"/>
        </p:nvSpPr>
        <p:spPr>
          <a:xfrm>
            <a:off x="1064053" y="3083338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bg1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3" name="Graphic 23">
            <a:extLst>
              <a:ext uri="{FF2B5EF4-FFF2-40B4-BE49-F238E27FC236}">
                <a16:creationId xmlns:a16="http://schemas.microsoft.com/office/drawing/2014/main" id="{DDD38822-731A-48DA-A8A0-FBBAF7A6D65D}"/>
              </a:ext>
            </a:extLst>
          </p:cNvPr>
          <p:cNvSpPr/>
          <p:nvPr userDrawn="1"/>
        </p:nvSpPr>
        <p:spPr>
          <a:xfrm>
            <a:off x="1413405" y="349287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42482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540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05CAAB-DBA2-4548-AD5F-01BB97FBB207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74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656" y="841248"/>
            <a:ext cx="4434840" cy="3236976"/>
          </a:xfrm>
        </p:spPr>
        <p:txBody>
          <a:bodyPr rtlCol="0" anchor="b"/>
          <a:lstStyle>
            <a:lvl1pPr algn="l">
              <a:lnSpc>
                <a:spcPct val="110000"/>
              </a:lnSpc>
              <a:spcBef>
                <a:spcPts val="1000"/>
              </a:spcBef>
              <a:defRPr sz="3600" b="0" i="0" cap="none" baseline="0"/>
            </a:lvl1pPr>
          </a:lstStyle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5" y="4498848"/>
            <a:ext cx="4434835" cy="510474"/>
          </a:xfrm>
        </p:spPr>
        <p:txBody>
          <a:bodyPr rtlCol="0"/>
          <a:lstStyle>
            <a:lvl1pPr marL="0" indent="0" algn="l">
              <a:lnSpc>
                <a:spcPct val="11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hr-HR" noProof="0"/>
              <a:t>Kliknite da biste uredili stil podnaslova matrice</a:t>
            </a:r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noProof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01752"/>
            <a:ext cx="5221224" cy="6263640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hr-HR" noProof="0"/>
              <a:t>Kliknite ikonu da biste dodali  sliku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99048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365125"/>
            <a:ext cx="10771632" cy="1325563"/>
          </a:xfrm>
        </p:spPr>
        <p:txBody>
          <a:bodyPr rtlCol="0"/>
          <a:lstStyle>
            <a:lvl1pPr>
              <a:defRPr sz="5400" b="1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825625"/>
            <a:ext cx="10771632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03920" y="841248"/>
            <a:ext cx="3630168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sp>
        <p:nvSpPr>
          <p:cNvPr id="9" name="Graphic 22">
            <a:extLst>
              <a:ext uri="{FF2B5EF4-FFF2-40B4-BE49-F238E27FC236}">
                <a16:creationId xmlns:a16="http://schemas.microsoft.com/office/drawing/2014/main" id="{4EADA2ED-8A8C-4D17-8798-F26BF3B4CE25}"/>
              </a:ext>
            </a:extLst>
          </p:cNvPr>
          <p:cNvSpPr/>
          <p:nvPr userDrawn="1"/>
        </p:nvSpPr>
        <p:spPr>
          <a:xfrm>
            <a:off x="11202264" y="344083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1" name="Graphic 23">
            <a:extLst>
              <a:ext uri="{FF2B5EF4-FFF2-40B4-BE49-F238E27FC236}">
                <a16:creationId xmlns:a16="http://schemas.microsoft.com/office/drawing/2014/main" id="{54AB3A25-6605-4446-9E53-ACEECD25E27B}"/>
              </a:ext>
            </a:extLst>
          </p:cNvPr>
          <p:cNvSpPr/>
          <p:nvPr userDrawn="1"/>
        </p:nvSpPr>
        <p:spPr>
          <a:xfrm>
            <a:off x="11563141" y="59091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226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7166-6921-4546-BA2C-99E46468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B9122-6371-4049-B57A-33DED7D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44752" y="1825625"/>
            <a:ext cx="4553712" cy="435133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4555D-0753-4312-A26B-2338813F9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84848" y="1825625"/>
            <a:ext cx="4553712" cy="435133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hr-HR" noProof="0"/>
              <a:t>Kliknite da biste uredili matrice</a:t>
            </a:r>
          </a:p>
          <a:p>
            <a:pPr lvl="1" rtl="0"/>
            <a:r>
              <a:rPr lang="hr-HR" noProof="0"/>
              <a:t>Druga razina</a:t>
            </a:r>
          </a:p>
          <a:p>
            <a:pPr lvl="2" rtl="0"/>
            <a:r>
              <a:rPr lang="hr-HR" noProof="0"/>
              <a:t>Treća razina</a:t>
            </a:r>
          </a:p>
          <a:p>
            <a:pPr lvl="3" rtl="0"/>
            <a:r>
              <a:rPr lang="hr-HR" noProof="0"/>
              <a:t>Četvrta razina</a:t>
            </a:r>
          </a:p>
          <a:p>
            <a:pPr lvl="4" rtl="0"/>
            <a:r>
              <a:rPr lang="hr-HR" noProof="0"/>
              <a:t>Peta razina stilove teksta</a:t>
            </a:r>
            <a:endParaRPr lang="en-GB" noProof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B7E8F4-3FB3-45AB-A381-9093CA95AAE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raphic 15">
            <a:extLst>
              <a:ext uri="{FF2B5EF4-FFF2-40B4-BE49-F238E27FC236}">
                <a16:creationId xmlns:a16="http://schemas.microsoft.com/office/drawing/2014/main" id="{D8685329-C6A1-4CB4-8AAE-150D0341F6A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2" name="Graphic 16">
            <a:extLst>
              <a:ext uri="{FF2B5EF4-FFF2-40B4-BE49-F238E27FC236}">
                <a16:creationId xmlns:a16="http://schemas.microsoft.com/office/drawing/2014/main" id="{83CE1DAA-30A3-41AE-8AE1-A7EE5C48A6F3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4" name="Graphic 14">
            <a:extLst>
              <a:ext uri="{FF2B5EF4-FFF2-40B4-BE49-F238E27FC236}">
                <a16:creationId xmlns:a16="http://schemas.microsoft.com/office/drawing/2014/main" id="{065162DD-7ACB-4F9C-90DD-24C743035892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05288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hr-HR" noProof="0"/>
              <a:t>Kliknite da biste uredili stil naslova matrice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Quarter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en-GB" noProof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AEFAA0D9-F710-AFB5-01A5-F7D2D05E34F3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838200" y="5043626"/>
            <a:ext cx="1612777" cy="181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1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8" r:id="rId2"/>
    <p:sldLayoutId id="2147483717" r:id="rId3"/>
    <p:sldLayoutId id="2147483710" r:id="rId4"/>
    <p:sldLayoutId id="2147483709" r:id="rId5"/>
    <p:sldLayoutId id="2147483698" r:id="rId6"/>
    <p:sldLayoutId id="2147483713" r:id="rId7"/>
    <p:sldLayoutId id="2147483712" r:id="rId8"/>
    <p:sldLayoutId id="2147483700" r:id="rId9"/>
    <p:sldLayoutId id="2147483701" r:id="rId10"/>
    <p:sldLayoutId id="2147483716" r:id="rId11"/>
    <p:sldLayoutId id="2147483714" r:id="rId12"/>
    <p:sldLayoutId id="2147483715" r:id="rId13"/>
    <p:sldLayoutId id="2147483702" r:id="rId14"/>
    <p:sldLayoutId id="2147483703" r:id="rId15"/>
    <p:sldLayoutId id="2147483704" r:id="rId16"/>
    <p:sldLayoutId id="2147483705" r:id="rId1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9968B-2619-4F71-AB00-4C493E1208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hr-HR" spc="400"/>
              <a:t>BONCON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14073-9F68-4B7E-A576-26899D58C7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hr-HR" sz="2000">
                <a:solidFill>
                  <a:schemeClr val="bg1"/>
                </a:solidFill>
              </a:rPr>
              <a:t>Tim Poskok</a:t>
            </a:r>
          </a:p>
          <a:p>
            <a:r>
              <a:rPr lang="hr-HR"/>
              <a:t>Mentor: Danijel </a:t>
            </a:r>
            <a:r>
              <a:rPr lang="hr-HR" err="1"/>
              <a:t>Kučak</a:t>
            </a:r>
            <a:endParaRPr lang="en-GB" sz="2000" err="1">
              <a:solidFill>
                <a:schemeClr val="bg1"/>
              </a:solidFill>
            </a:endParaRPr>
          </a:p>
          <a:p>
            <a:pPr rtl="0"/>
            <a:endParaRPr lang="en-GB"/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F86C9DE5-6B15-51B1-4228-9C5CFEBBED5D}"/>
              </a:ext>
            </a:extLst>
          </p:cNvPr>
          <p:cNvSpPr txBox="1"/>
          <p:nvPr/>
        </p:nvSpPr>
        <p:spPr>
          <a:xfrm>
            <a:off x="2467992" y="3888419"/>
            <a:ext cx="31738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solidFill>
                  <a:schemeClr val="bg1"/>
                </a:solidFill>
              </a:rPr>
              <a:t>Bon</a:t>
            </a:r>
            <a:r>
              <a:rPr lang="hr-HR" sz="1100">
                <a:solidFill>
                  <a:schemeClr val="bg1"/>
                </a:solidFill>
              </a:rPr>
              <a:t>=</a:t>
            </a:r>
            <a:r>
              <a:rPr lang="en-GB" sz="1100">
                <a:solidFill>
                  <a:schemeClr val="bg1"/>
                </a:solidFill>
              </a:rPr>
              <a:t>Good; valid as</a:t>
            </a:r>
            <a:r>
              <a:rPr lang="hr-HR" sz="1100">
                <a:solidFill>
                  <a:schemeClr val="bg1"/>
                </a:solidFill>
              </a:rPr>
              <a:t> </a:t>
            </a:r>
            <a:r>
              <a:rPr lang="en-GB" sz="1100">
                <a:solidFill>
                  <a:schemeClr val="bg1"/>
                </a:solidFill>
              </a:rPr>
              <a:t>security for something</a:t>
            </a:r>
            <a:endParaRPr lang="hr-HR" sz="1100">
              <a:solidFill>
                <a:schemeClr val="bg1"/>
              </a:solidFill>
            </a:endParaRPr>
          </a:p>
          <a:p>
            <a:r>
              <a:rPr lang="hr-HR" sz="1100" err="1">
                <a:solidFill>
                  <a:schemeClr val="bg1"/>
                </a:solidFill>
              </a:rPr>
              <a:t>Con</a:t>
            </a:r>
            <a:r>
              <a:rPr lang="hr-HR" sz="1100">
                <a:solidFill>
                  <a:schemeClr val="bg1"/>
                </a:solidFill>
              </a:rPr>
              <a:t> </a:t>
            </a:r>
            <a:r>
              <a:rPr lang="hr-HR" sz="1100" err="1">
                <a:solidFill>
                  <a:schemeClr val="bg1"/>
                </a:solidFill>
              </a:rPr>
              <a:t>is</a:t>
            </a:r>
            <a:r>
              <a:rPr lang="hr-HR" sz="1100">
                <a:solidFill>
                  <a:schemeClr val="bg1"/>
                </a:solidFill>
              </a:rPr>
              <a:t> </a:t>
            </a:r>
            <a:r>
              <a:rPr lang="hr-HR" sz="1100" err="1">
                <a:solidFill>
                  <a:schemeClr val="bg1"/>
                </a:solidFill>
              </a:rPr>
              <a:t>an</a:t>
            </a:r>
            <a:r>
              <a:rPr lang="hr-HR" sz="1100">
                <a:solidFill>
                  <a:schemeClr val="bg1"/>
                </a:solidFill>
              </a:rPr>
              <a:t> </a:t>
            </a:r>
            <a:r>
              <a:rPr lang="hr-HR" sz="1100" err="1">
                <a:solidFill>
                  <a:schemeClr val="bg1"/>
                </a:solidFill>
              </a:rPr>
              <a:t>abbreviation</a:t>
            </a:r>
            <a:r>
              <a:rPr lang="hr-HR" sz="1100">
                <a:solidFill>
                  <a:schemeClr val="bg1"/>
                </a:solidFill>
              </a:rPr>
              <a:t> for </a:t>
            </a:r>
            <a:r>
              <a:rPr lang="hr-HR" sz="1100" err="1">
                <a:solidFill>
                  <a:schemeClr val="bg1"/>
                </a:solidFill>
              </a:rPr>
              <a:t>Conference</a:t>
            </a:r>
            <a:endParaRPr lang="en-GB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69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BB226D-0149-3E81-99E8-486857CB9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Rezervirano mjesto sadržaja 7" descr="Slika na kojoj se prikazuje tekst, krug, Font, snimka zaslona&#10;&#10;Opis je automatski generiran">
            <a:extLst>
              <a:ext uri="{FF2B5EF4-FFF2-40B4-BE49-F238E27FC236}">
                <a16:creationId xmlns:a16="http://schemas.microsoft.com/office/drawing/2014/main" id="{AF2F14E6-27F6-5070-4BB7-741D6864EB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986" y="357662"/>
            <a:ext cx="11696028" cy="6420254"/>
          </a:xfrm>
        </p:spPr>
      </p:pic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A172533-9D0A-AF25-C9F3-43555BD9A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799391-9EE0-840A-9FF3-C08C85509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4519923-04A3-680A-EC09-B85337725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smtClean="0"/>
              <a:pPr rtl="0"/>
              <a:t>10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068591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B640DA7-3F26-BF71-8856-B4C3DD44F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Rezervirano mjesto sadržaja 7" descr="Slika na kojoj se prikazuje tekst, dizajn&#10;&#10;Opis je automatski generiran">
            <a:extLst>
              <a:ext uri="{FF2B5EF4-FFF2-40B4-BE49-F238E27FC236}">
                <a16:creationId xmlns:a16="http://schemas.microsoft.com/office/drawing/2014/main" id="{21C2D046-EDA9-B817-C366-971E883CF9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587" y="365125"/>
            <a:ext cx="11476825" cy="6402963"/>
          </a:xfrm>
        </p:spPr>
      </p:pic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D429414-8965-6F4C-F424-361204973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99256D9-408A-3A31-0613-343657C92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D7F7BD9-9F97-46AD-8A9A-F8FD06E8F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smtClean="0"/>
              <a:pPr rtl="0"/>
              <a:t>11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94411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65FC1BC-61F8-BCED-A09E-F7CDEAFA5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use </a:t>
            </a:r>
            <a:r>
              <a:rPr lang="hr-HR" dirty="0" err="1"/>
              <a:t>case</a:t>
            </a:r>
            <a:r>
              <a:rPr lang="hr-HR" dirty="0"/>
              <a:t> 01</a:t>
            </a:r>
            <a:endParaRPr lang="en-GB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5896B16-3403-AAC5-5F6C-605A4C99B2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l">
              <a:buNone/>
            </a:pPr>
            <a:r>
              <a:rPr lang="en-GB" b="1" i="0" dirty="0" err="1">
                <a:effectLst/>
                <a:latin typeface="Söhne"/>
              </a:rPr>
              <a:t>Kreiranje</a:t>
            </a:r>
            <a:r>
              <a:rPr lang="en-GB" b="1" i="0" dirty="0">
                <a:effectLst/>
                <a:latin typeface="Söhne"/>
              </a:rPr>
              <a:t> </a:t>
            </a:r>
            <a:r>
              <a:rPr lang="en-GB" b="1" i="0" dirty="0" err="1">
                <a:effectLst/>
                <a:latin typeface="Söhne"/>
              </a:rPr>
              <a:t>i</a:t>
            </a:r>
            <a:r>
              <a:rPr lang="en-GB" b="1" i="0" dirty="0">
                <a:effectLst/>
                <a:latin typeface="Söhne"/>
              </a:rPr>
              <a:t> </a:t>
            </a:r>
            <a:r>
              <a:rPr lang="en-GB" b="1" i="0" dirty="0" err="1">
                <a:effectLst/>
                <a:latin typeface="Söhne"/>
              </a:rPr>
              <a:t>upravljanje</a:t>
            </a:r>
            <a:r>
              <a:rPr lang="en-GB" b="1" i="0" dirty="0">
                <a:effectLst/>
                <a:latin typeface="Söhne"/>
              </a:rPr>
              <a:t> </a:t>
            </a:r>
            <a:r>
              <a:rPr lang="en-GB" b="1" i="0" dirty="0" err="1">
                <a:effectLst/>
                <a:latin typeface="Söhne"/>
              </a:rPr>
              <a:t>događanjem</a:t>
            </a:r>
            <a:r>
              <a:rPr lang="en-GB" b="1" i="0" dirty="0">
                <a:effectLst/>
                <a:latin typeface="Söhne"/>
              </a:rPr>
              <a:t>: </a:t>
            </a:r>
            <a:endParaRPr lang="hr-HR" b="1" i="0" dirty="0">
              <a:effectLst/>
              <a:latin typeface="Söhne"/>
            </a:endParaRPr>
          </a:p>
          <a:p>
            <a:pPr marL="0" indent="0" algn="l">
              <a:buNone/>
            </a:pPr>
            <a:r>
              <a:rPr lang="en-GB" b="0" i="0" dirty="0">
                <a:effectLst/>
                <a:latin typeface="Söhne"/>
              </a:rPr>
              <a:t>• </a:t>
            </a:r>
            <a:r>
              <a:rPr lang="en-GB" b="0" i="0" dirty="0" err="1">
                <a:effectLst/>
                <a:latin typeface="Söhne"/>
              </a:rPr>
              <a:t>Glavni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sudionik</a:t>
            </a:r>
            <a:r>
              <a:rPr lang="en-GB" b="0" i="0" dirty="0">
                <a:effectLst/>
                <a:latin typeface="Söhne"/>
              </a:rPr>
              <a:t>: </a:t>
            </a:r>
            <a:r>
              <a:rPr lang="en-GB" b="0" i="0" dirty="0" err="1">
                <a:effectLst/>
                <a:latin typeface="Söhne"/>
              </a:rPr>
              <a:t>Organizator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događanja</a:t>
            </a:r>
            <a:r>
              <a:rPr lang="en-GB" b="0" i="0" dirty="0">
                <a:effectLst/>
                <a:latin typeface="Söhne"/>
              </a:rPr>
              <a:t> (Admin) </a:t>
            </a:r>
            <a:endParaRPr lang="hr-HR" b="0" i="0" dirty="0">
              <a:effectLst/>
              <a:latin typeface="Söhne"/>
            </a:endParaRPr>
          </a:p>
          <a:p>
            <a:pPr marL="0" indent="0" algn="l">
              <a:buNone/>
            </a:pPr>
            <a:r>
              <a:rPr lang="en-GB" b="0" i="0" dirty="0">
                <a:effectLst/>
                <a:latin typeface="Söhne"/>
              </a:rPr>
              <a:t>• </a:t>
            </a:r>
            <a:r>
              <a:rPr lang="en-GB" b="0" i="0" dirty="0" err="1">
                <a:effectLst/>
                <a:latin typeface="Söhne"/>
              </a:rPr>
              <a:t>Cilj</a:t>
            </a:r>
            <a:r>
              <a:rPr lang="en-GB" b="0" i="0" dirty="0">
                <a:effectLst/>
                <a:latin typeface="Söhne"/>
              </a:rPr>
              <a:t>: </a:t>
            </a:r>
            <a:r>
              <a:rPr lang="en-GB" b="0" i="0" dirty="0" err="1">
                <a:effectLst/>
                <a:latin typeface="Söhne"/>
              </a:rPr>
              <a:t>Učinkovito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kreirati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upravljati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događanjima</a:t>
            </a:r>
            <a:r>
              <a:rPr lang="en-GB" b="0" i="0" dirty="0">
                <a:effectLst/>
                <a:latin typeface="Söhne"/>
              </a:rPr>
              <a:t>, </a:t>
            </a:r>
            <a:r>
              <a:rPr lang="en-GB" b="0" i="0" dirty="0" err="1">
                <a:effectLst/>
                <a:latin typeface="Söhne"/>
              </a:rPr>
              <a:t>osiguravajući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glatko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odvijanje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zadovoljstvo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sudionika</a:t>
            </a:r>
            <a:r>
              <a:rPr lang="en-GB" b="0" i="0" dirty="0">
                <a:effectLst/>
                <a:latin typeface="Söhne"/>
              </a:rPr>
              <a:t>. </a:t>
            </a:r>
            <a:endParaRPr lang="hr-HR" b="0" i="0" dirty="0">
              <a:effectLst/>
              <a:latin typeface="Söhne"/>
            </a:endParaRPr>
          </a:p>
          <a:p>
            <a:pPr marL="0" indent="0" algn="l">
              <a:buNone/>
            </a:pPr>
            <a:r>
              <a:rPr lang="en-GB" b="0" i="0" dirty="0">
                <a:effectLst/>
                <a:latin typeface="Söhne"/>
              </a:rPr>
              <a:t>• </a:t>
            </a:r>
            <a:r>
              <a:rPr lang="en-GB" b="0" i="0" dirty="0" err="1">
                <a:effectLst/>
                <a:latin typeface="Söhne"/>
              </a:rPr>
              <a:t>Koraci</a:t>
            </a:r>
            <a:r>
              <a:rPr lang="en-GB" b="0" i="0" dirty="0">
                <a:effectLst/>
                <a:latin typeface="Söhne"/>
              </a:rPr>
              <a:t>: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0" i="0" dirty="0">
                <a:effectLst/>
                <a:latin typeface="Söhne"/>
              </a:rPr>
              <a:t>Admin se </a:t>
            </a:r>
            <a:r>
              <a:rPr lang="en-GB" b="0" i="0" dirty="0" err="1">
                <a:effectLst/>
                <a:latin typeface="Söhne"/>
              </a:rPr>
              <a:t>prijavljuje</a:t>
            </a:r>
            <a:r>
              <a:rPr lang="en-GB" b="0" i="0" dirty="0">
                <a:effectLst/>
                <a:latin typeface="Söhne"/>
              </a:rPr>
              <a:t> u </a:t>
            </a:r>
            <a:r>
              <a:rPr lang="en-GB" b="0" i="0" dirty="0" err="1">
                <a:effectLst/>
                <a:latin typeface="Söhne"/>
              </a:rPr>
              <a:t>sustav</a:t>
            </a:r>
            <a:r>
              <a:rPr lang="en-GB" b="0" i="0" dirty="0">
                <a:effectLst/>
                <a:latin typeface="Söhne"/>
              </a:rPr>
              <a:t> za </a:t>
            </a:r>
            <a:r>
              <a:rPr lang="en-GB" b="0" i="0" dirty="0" err="1">
                <a:effectLst/>
                <a:latin typeface="Söhne"/>
              </a:rPr>
              <a:t>upravljanje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događanjima</a:t>
            </a:r>
            <a:r>
              <a:rPr lang="en-GB" b="0" i="0" dirty="0">
                <a:effectLst/>
                <a:latin typeface="Söhne"/>
              </a:rPr>
              <a:t>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0" i="0" dirty="0">
                <a:effectLst/>
                <a:latin typeface="Söhne"/>
              </a:rPr>
              <a:t>Admin </a:t>
            </a:r>
            <a:r>
              <a:rPr lang="en-GB" b="0" i="0" dirty="0" err="1">
                <a:effectLst/>
                <a:latin typeface="Söhne"/>
              </a:rPr>
              <a:t>kreira</a:t>
            </a:r>
            <a:r>
              <a:rPr lang="en-GB" b="0" i="0" dirty="0">
                <a:effectLst/>
                <a:latin typeface="Söhne"/>
              </a:rPr>
              <a:t> novo </a:t>
            </a:r>
            <a:r>
              <a:rPr lang="en-GB" b="0" i="0" dirty="0" err="1">
                <a:effectLst/>
                <a:latin typeface="Söhne"/>
              </a:rPr>
              <a:t>događanje</a:t>
            </a:r>
            <a:r>
              <a:rPr lang="en-GB" b="0" i="0" dirty="0">
                <a:effectLst/>
                <a:latin typeface="Söhne"/>
              </a:rPr>
              <a:t>, </a:t>
            </a:r>
            <a:r>
              <a:rPr lang="en-GB" b="0" i="0" dirty="0" err="1">
                <a:effectLst/>
                <a:latin typeface="Söhne"/>
              </a:rPr>
              <a:t>specificirajući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detalje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događanja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kao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što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su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naziv</a:t>
            </a:r>
            <a:r>
              <a:rPr lang="en-GB" b="0" i="0" dirty="0">
                <a:effectLst/>
                <a:latin typeface="Söhne"/>
              </a:rPr>
              <a:t>, datum, </a:t>
            </a:r>
            <a:r>
              <a:rPr lang="en-GB" b="0" i="0" dirty="0" err="1">
                <a:effectLst/>
                <a:latin typeface="Söhne"/>
              </a:rPr>
              <a:t>lokacija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dnevni</a:t>
            </a:r>
            <a:r>
              <a:rPr lang="en-GB" b="0" i="0" dirty="0">
                <a:effectLst/>
                <a:latin typeface="Söhne"/>
              </a:rPr>
              <a:t> red.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0" i="0" dirty="0">
                <a:effectLst/>
                <a:latin typeface="Söhne"/>
              </a:rPr>
              <a:t>Admin </a:t>
            </a:r>
            <a:r>
              <a:rPr lang="en-GB" b="0" i="0" dirty="0" err="1">
                <a:effectLst/>
                <a:latin typeface="Söhne"/>
              </a:rPr>
              <a:t>upravlja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sesijama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događanja</a:t>
            </a:r>
            <a:r>
              <a:rPr lang="en-GB" b="0" i="0" dirty="0">
                <a:effectLst/>
                <a:latin typeface="Söhne"/>
              </a:rPr>
              <a:t>, </a:t>
            </a:r>
            <a:r>
              <a:rPr lang="en-GB" b="0" i="0" dirty="0" err="1">
                <a:effectLst/>
                <a:latin typeface="Söhne"/>
              </a:rPr>
              <a:t>dodaje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govornike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dodjeljuje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vremenske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slotove</a:t>
            </a:r>
            <a:r>
              <a:rPr lang="en-GB" b="0" i="0" dirty="0">
                <a:effectLst/>
                <a:latin typeface="Söhne"/>
              </a:rPr>
              <a:t>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0" i="0" dirty="0">
                <a:effectLst/>
                <a:latin typeface="Söhne"/>
              </a:rPr>
              <a:t>Admin </a:t>
            </a:r>
            <a:r>
              <a:rPr lang="en-GB" b="0" i="0" dirty="0" err="1">
                <a:effectLst/>
                <a:latin typeface="Söhne"/>
              </a:rPr>
              <a:t>konfigurira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postavke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registracije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događanja</a:t>
            </a:r>
            <a:r>
              <a:rPr lang="en-GB" b="0" i="0" dirty="0">
                <a:effectLst/>
                <a:latin typeface="Söhne"/>
              </a:rPr>
              <a:t>, </a:t>
            </a:r>
            <a:r>
              <a:rPr lang="en-GB" b="0" i="0" dirty="0" err="1">
                <a:effectLst/>
                <a:latin typeface="Söhne"/>
              </a:rPr>
              <a:t>vrste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ulaznica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cijene</a:t>
            </a:r>
            <a:r>
              <a:rPr lang="en-GB" b="0" i="0" dirty="0">
                <a:effectLst/>
                <a:latin typeface="Söhne"/>
              </a:rPr>
              <a:t> (</a:t>
            </a:r>
            <a:r>
              <a:rPr lang="en-GB" b="0" i="0" dirty="0" err="1">
                <a:effectLst/>
                <a:latin typeface="Söhne"/>
              </a:rPr>
              <a:t>ako</a:t>
            </a:r>
            <a:r>
              <a:rPr lang="en-GB" b="0" i="0" dirty="0">
                <a:effectLst/>
                <a:latin typeface="Söhne"/>
              </a:rPr>
              <a:t> je </a:t>
            </a:r>
            <a:r>
              <a:rPr lang="en-GB" b="0" i="0" dirty="0" err="1">
                <a:effectLst/>
                <a:latin typeface="Söhne"/>
              </a:rPr>
              <a:t>primjenjivo</a:t>
            </a:r>
            <a:r>
              <a:rPr lang="en-GB" b="0" i="0" dirty="0">
                <a:effectLst/>
                <a:latin typeface="Söhne"/>
              </a:rPr>
              <a:t>).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0" i="0" dirty="0">
                <a:effectLst/>
                <a:latin typeface="Söhne"/>
              </a:rPr>
              <a:t>Admin </a:t>
            </a:r>
            <a:r>
              <a:rPr lang="en-GB" b="0" i="0" dirty="0" err="1">
                <a:effectLst/>
                <a:latin typeface="Söhne"/>
              </a:rPr>
              <a:t>uploada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materijale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događanja</a:t>
            </a:r>
            <a:r>
              <a:rPr lang="en-GB" b="0" i="0" dirty="0">
                <a:effectLst/>
                <a:latin typeface="Söhne"/>
              </a:rPr>
              <a:t>, </a:t>
            </a:r>
            <a:r>
              <a:rPr lang="en-GB" b="0" i="0" dirty="0" err="1">
                <a:effectLst/>
                <a:latin typeface="Söhne"/>
              </a:rPr>
              <a:t>uključujući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prezentacije</a:t>
            </a:r>
            <a:r>
              <a:rPr lang="en-GB" b="0" i="0" dirty="0">
                <a:effectLst/>
                <a:latin typeface="Söhne"/>
              </a:rPr>
              <a:t>, </a:t>
            </a:r>
            <a:r>
              <a:rPr lang="en-GB" b="0" i="0" dirty="0" err="1">
                <a:effectLst/>
                <a:latin typeface="Söhne"/>
              </a:rPr>
              <a:t>materijale</a:t>
            </a:r>
            <a:r>
              <a:rPr lang="en-GB" b="0" i="0" dirty="0">
                <a:effectLst/>
                <a:latin typeface="Söhne"/>
              </a:rPr>
              <a:t> za </a:t>
            </a:r>
            <a:r>
              <a:rPr lang="en-GB" b="0" i="0" dirty="0" err="1">
                <a:effectLst/>
                <a:latin typeface="Söhne"/>
              </a:rPr>
              <a:t>podjelu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dodatne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resurse</a:t>
            </a:r>
            <a:r>
              <a:rPr lang="en-GB" b="0" i="0" dirty="0">
                <a:effectLst/>
                <a:latin typeface="Söhne"/>
              </a:rPr>
              <a:t>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0" i="0" dirty="0">
                <a:effectLst/>
                <a:latin typeface="Söhne"/>
              </a:rPr>
              <a:t>Admin </a:t>
            </a:r>
            <a:r>
              <a:rPr lang="en-GB" b="0" i="0" dirty="0" err="1">
                <a:effectLst/>
                <a:latin typeface="Söhne"/>
              </a:rPr>
              <a:t>prati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registraciju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događanja</a:t>
            </a:r>
            <a:r>
              <a:rPr lang="en-GB" b="0" i="0" dirty="0">
                <a:effectLst/>
                <a:latin typeface="Söhne"/>
              </a:rPr>
              <a:t>, </a:t>
            </a:r>
            <a:r>
              <a:rPr lang="en-GB" b="0" i="0" dirty="0" err="1">
                <a:effectLst/>
                <a:latin typeface="Söhne"/>
              </a:rPr>
              <a:t>sudjelovanje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sudionika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generira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izvješća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radi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dobivanja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uvida</a:t>
            </a:r>
            <a:r>
              <a:rPr lang="en-GB" b="0" i="0" dirty="0">
                <a:effectLst/>
                <a:latin typeface="Söhne"/>
              </a:rPr>
              <a:t>.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0" i="0" dirty="0">
                <a:effectLst/>
                <a:latin typeface="Söhne"/>
              </a:rPr>
              <a:t>Na dan </a:t>
            </a:r>
            <a:r>
              <a:rPr lang="en-GB" b="0" i="0" dirty="0" err="1">
                <a:effectLst/>
                <a:latin typeface="Söhne"/>
              </a:rPr>
              <a:t>događanja</a:t>
            </a:r>
            <a:r>
              <a:rPr lang="en-GB" b="0" i="0" dirty="0">
                <a:effectLst/>
                <a:latin typeface="Söhne"/>
              </a:rPr>
              <a:t>, admin </a:t>
            </a:r>
            <a:r>
              <a:rPr lang="en-GB" b="0" i="0" dirty="0" err="1">
                <a:effectLst/>
                <a:latin typeface="Söhne"/>
              </a:rPr>
              <a:t>nadzire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postavljanje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mjesta</a:t>
            </a:r>
            <a:r>
              <a:rPr lang="en-GB" b="0" i="0" dirty="0">
                <a:effectLst/>
                <a:latin typeface="Söhne"/>
              </a:rPr>
              <a:t>, </a:t>
            </a:r>
            <a:r>
              <a:rPr lang="en-GB" b="0" i="0" dirty="0" err="1">
                <a:effectLst/>
                <a:latin typeface="Söhne"/>
              </a:rPr>
              <a:t>koordinira</a:t>
            </a:r>
            <a:r>
              <a:rPr lang="en-GB" b="0" i="0" dirty="0">
                <a:effectLst/>
                <a:latin typeface="Söhne"/>
              </a:rPr>
              <a:t> s </a:t>
            </a:r>
            <a:r>
              <a:rPr lang="en-GB" b="0" i="0" dirty="0" err="1">
                <a:effectLst/>
                <a:latin typeface="Söhne"/>
              </a:rPr>
              <a:t>osobljem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i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osigurava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glatko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odvijanje</a:t>
            </a:r>
            <a:r>
              <a:rPr lang="en-GB" b="0" i="0" dirty="0">
                <a:effectLst/>
                <a:latin typeface="Söhne"/>
              </a:rPr>
              <a:t> </a:t>
            </a:r>
            <a:r>
              <a:rPr lang="en-GB" b="0" i="0" dirty="0" err="1">
                <a:effectLst/>
                <a:latin typeface="Söhne"/>
              </a:rPr>
              <a:t>događanja</a:t>
            </a:r>
            <a:r>
              <a:rPr lang="en-GB" b="0" i="0" dirty="0">
                <a:effectLst/>
                <a:latin typeface="Söhne"/>
              </a:rPr>
              <a:t>.</a:t>
            </a:r>
          </a:p>
          <a:p>
            <a:endParaRPr lang="en-GB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8D37BA6-4EF2-4023-BA17-4A93557D3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hr-HR" noProof="0" dirty="0" err="1"/>
              <a:t>boncon</a:t>
            </a:r>
            <a:endParaRPr lang="en-GB" noProof="0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7529AA8-BB9D-11AB-C6DC-83B78DAE0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smtClean="0"/>
              <a:pPr rtl="0"/>
              <a:t>12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28467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545DCD2-5311-FE1A-88CA-A8DA4B8D2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Use </a:t>
            </a:r>
            <a:r>
              <a:rPr lang="hr-HR" dirty="0" err="1"/>
              <a:t>case</a:t>
            </a:r>
            <a:r>
              <a:rPr lang="hr-HR" dirty="0"/>
              <a:t> 02</a:t>
            </a:r>
            <a:endParaRPr lang="en-GB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F0809DF-1761-925E-B086-BA478A27F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605692"/>
            <a:ext cx="10771632" cy="4351338"/>
          </a:xfrm>
        </p:spPr>
        <p:txBody>
          <a:bodyPr>
            <a:no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en-GB" sz="1800" b="1" dirty="0" err="1">
                <a:latin typeface="Söhne"/>
              </a:rPr>
              <a:t>Upravljanje</a:t>
            </a:r>
            <a:r>
              <a:rPr lang="en-GB" sz="1800" b="1" dirty="0">
                <a:latin typeface="Söhne"/>
              </a:rPr>
              <a:t> </a:t>
            </a:r>
            <a:r>
              <a:rPr lang="en-GB" sz="1800" b="1" dirty="0" err="1">
                <a:latin typeface="Söhne"/>
              </a:rPr>
              <a:t>materijalima</a:t>
            </a:r>
            <a:r>
              <a:rPr lang="en-GB" sz="1800" b="1" dirty="0">
                <a:latin typeface="Söhne"/>
              </a:rPr>
              <a:t> od </a:t>
            </a:r>
            <a:r>
              <a:rPr lang="en-GB" sz="1800" b="1" dirty="0" err="1">
                <a:latin typeface="Söhne"/>
              </a:rPr>
              <a:t>strane</a:t>
            </a:r>
            <a:r>
              <a:rPr lang="en-GB" sz="1800" b="1" dirty="0">
                <a:latin typeface="Söhne"/>
              </a:rPr>
              <a:t> </a:t>
            </a:r>
            <a:r>
              <a:rPr lang="en-GB" sz="1800" b="1" dirty="0" err="1">
                <a:latin typeface="Söhne"/>
              </a:rPr>
              <a:t>administratora</a:t>
            </a:r>
            <a:r>
              <a:rPr lang="en-GB" sz="1800" b="1" dirty="0">
                <a:latin typeface="Söhne"/>
              </a:rPr>
              <a:t>: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GB" sz="1800" dirty="0">
                <a:latin typeface="Söhne"/>
              </a:rPr>
              <a:t>• </a:t>
            </a:r>
            <a:r>
              <a:rPr lang="en-GB" sz="1800" dirty="0" err="1">
                <a:latin typeface="Söhne"/>
              </a:rPr>
              <a:t>Glavni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sudionik</a:t>
            </a:r>
            <a:r>
              <a:rPr lang="en-GB" sz="1800" dirty="0">
                <a:latin typeface="Söhne"/>
              </a:rPr>
              <a:t>: Admin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GB" sz="1800" dirty="0">
                <a:latin typeface="Söhne"/>
              </a:rPr>
              <a:t>• </a:t>
            </a:r>
            <a:r>
              <a:rPr lang="en-GB" sz="1800" dirty="0" err="1">
                <a:latin typeface="Söhne"/>
              </a:rPr>
              <a:t>Cilj</a:t>
            </a:r>
            <a:r>
              <a:rPr lang="en-GB" sz="1800" dirty="0">
                <a:latin typeface="Söhne"/>
              </a:rPr>
              <a:t>: </a:t>
            </a:r>
            <a:r>
              <a:rPr lang="en-GB" sz="1800" dirty="0" err="1">
                <a:latin typeface="Söhne"/>
              </a:rPr>
              <a:t>Učinkovito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upravljati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distribuirati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materijale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događanja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registriranim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sudionicima</a:t>
            </a:r>
            <a:r>
              <a:rPr lang="en-GB" sz="1800" dirty="0">
                <a:latin typeface="Söhne"/>
              </a:rPr>
              <a:t>.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GB" sz="1800" dirty="0">
                <a:latin typeface="Söhne"/>
              </a:rPr>
              <a:t>• </a:t>
            </a:r>
            <a:r>
              <a:rPr lang="en-GB" sz="1800" dirty="0" err="1">
                <a:latin typeface="Söhne"/>
              </a:rPr>
              <a:t>Koraci</a:t>
            </a:r>
            <a:r>
              <a:rPr lang="en-GB" sz="1800" dirty="0">
                <a:latin typeface="Söhne"/>
              </a:rPr>
              <a:t>: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en-GB" sz="1800" dirty="0">
                <a:latin typeface="Söhne"/>
              </a:rPr>
              <a:t>Admin se </a:t>
            </a:r>
            <a:r>
              <a:rPr lang="en-GB" sz="1800" dirty="0" err="1">
                <a:latin typeface="Söhne"/>
              </a:rPr>
              <a:t>prijavljuje</a:t>
            </a:r>
            <a:r>
              <a:rPr lang="en-GB" sz="1800" dirty="0">
                <a:latin typeface="Söhne"/>
              </a:rPr>
              <a:t> u </a:t>
            </a:r>
            <a:r>
              <a:rPr lang="en-GB" sz="1800" dirty="0" err="1">
                <a:latin typeface="Söhne"/>
              </a:rPr>
              <a:t>sustav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odabire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željeno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događanje</a:t>
            </a:r>
            <a:r>
              <a:rPr lang="en-GB" sz="1800" dirty="0">
                <a:latin typeface="Söhne"/>
              </a:rPr>
              <a:t>.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en-GB" sz="1800" dirty="0">
                <a:latin typeface="Söhne"/>
              </a:rPr>
              <a:t>Admin </a:t>
            </a:r>
            <a:r>
              <a:rPr lang="en-GB" sz="1800" dirty="0" err="1">
                <a:latin typeface="Söhne"/>
              </a:rPr>
              <a:t>uploada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materijale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događanja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poput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prezentacijskih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slajdova</a:t>
            </a:r>
            <a:r>
              <a:rPr lang="en-GB" sz="1800" dirty="0">
                <a:latin typeface="Söhne"/>
              </a:rPr>
              <a:t>, </a:t>
            </a:r>
            <a:r>
              <a:rPr lang="en-GB" sz="1800" dirty="0" err="1">
                <a:latin typeface="Söhne"/>
              </a:rPr>
              <a:t>materijala</a:t>
            </a:r>
            <a:r>
              <a:rPr lang="en-GB" sz="1800" dirty="0">
                <a:latin typeface="Söhne"/>
              </a:rPr>
              <a:t> za </a:t>
            </a:r>
            <a:r>
              <a:rPr lang="en-GB" sz="1800" dirty="0" err="1">
                <a:latin typeface="Söhne"/>
              </a:rPr>
              <a:t>podjelu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ili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brošura</a:t>
            </a:r>
            <a:r>
              <a:rPr lang="en-GB" sz="1800" dirty="0">
                <a:latin typeface="Söhne"/>
              </a:rPr>
              <a:t>.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en-GB" sz="1800" dirty="0">
                <a:latin typeface="Söhne"/>
              </a:rPr>
              <a:t>Admin </a:t>
            </a:r>
            <a:r>
              <a:rPr lang="en-GB" sz="1800" dirty="0" err="1">
                <a:latin typeface="Söhne"/>
              </a:rPr>
              <a:t>kategorizira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materijale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na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temelju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teme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sesije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ili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vrste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resursa</a:t>
            </a:r>
            <a:r>
              <a:rPr lang="en-GB" sz="1800" dirty="0">
                <a:latin typeface="Söhne"/>
              </a:rPr>
              <a:t>.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en-GB" sz="1800" dirty="0">
                <a:latin typeface="Söhne"/>
              </a:rPr>
              <a:t>Admin </a:t>
            </a:r>
            <a:r>
              <a:rPr lang="en-GB" sz="1800" dirty="0" err="1">
                <a:latin typeface="Söhne"/>
              </a:rPr>
              <a:t>definira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dozvole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pristupa</a:t>
            </a:r>
            <a:r>
              <a:rPr lang="en-GB" sz="1800" dirty="0">
                <a:latin typeface="Söhne"/>
              </a:rPr>
              <a:t> za </a:t>
            </a:r>
            <a:r>
              <a:rPr lang="en-GB" sz="1800" dirty="0" err="1">
                <a:latin typeface="Söhne"/>
              </a:rPr>
              <a:t>materijale</a:t>
            </a:r>
            <a:r>
              <a:rPr lang="en-GB" sz="1800" dirty="0">
                <a:latin typeface="Söhne"/>
              </a:rPr>
              <a:t> (</a:t>
            </a:r>
            <a:r>
              <a:rPr lang="en-GB" sz="1800" dirty="0" err="1">
                <a:latin typeface="Söhne"/>
              </a:rPr>
              <a:t>primjerice</a:t>
            </a:r>
            <a:r>
              <a:rPr lang="en-GB" sz="1800" dirty="0">
                <a:latin typeface="Söhne"/>
              </a:rPr>
              <a:t>, </a:t>
            </a:r>
            <a:r>
              <a:rPr lang="en-GB" sz="1800" dirty="0" err="1">
                <a:latin typeface="Söhne"/>
              </a:rPr>
              <a:t>otvoreno</a:t>
            </a:r>
            <a:r>
              <a:rPr lang="en-GB" sz="1800" dirty="0">
                <a:latin typeface="Söhne"/>
              </a:rPr>
              <a:t> za </a:t>
            </a:r>
            <a:r>
              <a:rPr lang="en-GB" sz="1800" dirty="0" err="1">
                <a:latin typeface="Söhne"/>
              </a:rPr>
              <a:t>sve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sudionike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ili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ograničeno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na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određene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vrste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ulaznica</a:t>
            </a:r>
            <a:r>
              <a:rPr lang="en-GB" sz="1800" dirty="0">
                <a:latin typeface="Söhne"/>
              </a:rPr>
              <a:t>).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en-GB" sz="1800" dirty="0" err="1">
                <a:latin typeface="Söhne"/>
              </a:rPr>
              <a:t>Registrirani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sudionici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dobivaju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obavijesti</a:t>
            </a:r>
            <a:r>
              <a:rPr lang="en-GB" sz="1800" dirty="0">
                <a:latin typeface="Söhne"/>
              </a:rPr>
              <a:t> o </a:t>
            </a:r>
            <a:r>
              <a:rPr lang="en-GB" sz="1800" dirty="0" err="1">
                <a:latin typeface="Söhne"/>
              </a:rPr>
              <a:t>dostupnim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materijalima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pristupaju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putem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mobilne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ili</a:t>
            </a:r>
            <a:r>
              <a:rPr lang="en-GB" sz="1800" dirty="0">
                <a:latin typeface="Söhne"/>
              </a:rPr>
              <a:t> web </a:t>
            </a:r>
            <a:r>
              <a:rPr lang="en-GB" sz="1800" dirty="0" err="1">
                <a:latin typeface="Söhne"/>
              </a:rPr>
              <a:t>aplikacije</a:t>
            </a:r>
            <a:r>
              <a:rPr lang="en-GB" sz="1800" dirty="0">
                <a:latin typeface="Söhne"/>
              </a:rPr>
              <a:t>.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en-GB" sz="1800" dirty="0" err="1">
                <a:latin typeface="Söhne"/>
              </a:rPr>
              <a:t>Sudionici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pregledavaju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preuzimaju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materijale</a:t>
            </a:r>
            <a:r>
              <a:rPr lang="en-GB" sz="1800" dirty="0">
                <a:latin typeface="Söhne"/>
              </a:rPr>
              <a:t>, </a:t>
            </a:r>
            <a:r>
              <a:rPr lang="en-GB" sz="1800" dirty="0" err="1">
                <a:latin typeface="Söhne"/>
              </a:rPr>
              <a:t>osiguravajući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jednostavan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pristup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korištenje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tijekom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nakon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događanja</a:t>
            </a:r>
            <a:r>
              <a:rPr lang="en-GB" sz="1800" dirty="0">
                <a:latin typeface="Söhne"/>
              </a:rPr>
              <a:t>.</a:t>
            </a:r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25FAEF5-8E60-A8FC-6011-A7A994E40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hr-HR" noProof="0" dirty="0" err="1"/>
              <a:t>boncon</a:t>
            </a:r>
            <a:endParaRPr lang="en-GB" noProof="0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C643270-46C2-A617-6AD5-16D77C42D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smtClean="0"/>
              <a:pPr rtl="0"/>
              <a:t>13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512136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A320D99-7F5B-7410-0DE0-CBF77873A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Use </a:t>
            </a:r>
            <a:r>
              <a:rPr lang="hr-HR" dirty="0" err="1"/>
              <a:t>case</a:t>
            </a:r>
            <a:r>
              <a:rPr lang="hr-HR" dirty="0"/>
              <a:t> 03</a:t>
            </a:r>
            <a:endParaRPr lang="en-GB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E0B745E-E253-EC44-4417-A3AC04FBAA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en-GB" sz="1800" b="1" dirty="0" err="1">
                <a:latin typeface="Söhne"/>
              </a:rPr>
              <a:t>Sudjelovanje</a:t>
            </a:r>
            <a:r>
              <a:rPr lang="en-GB" sz="1800" b="1" dirty="0">
                <a:latin typeface="Söhne"/>
              </a:rPr>
              <a:t> </a:t>
            </a:r>
            <a:r>
              <a:rPr lang="en-GB" sz="1800" b="1" dirty="0" err="1">
                <a:latin typeface="Söhne"/>
              </a:rPr>
              <a:t>sudionika</a:t>
            </a:r>
            <a:r>
              <a:rPr lang="en-GB" sz="1800" b="1" dirty="0">
                <a:latin typeface="Söhne"/>
              </a:rPr>
              <a:t> </a:t>
            </a:r>
            <a:r>
              <a:rPr lang="en-GB" sz="1800" b="1" dirty="0" err="1">
                <a:latin typeface="Söhne"/>
              </a:rPr>
              <a:t>uz</a:t>
            </a:r>
            <a:r>
              <a:rPr lang="en-GB" sz="1800" b="1" dirty="0">
                <a:latin typeface="Söhne"/>
              </a:rPr>
              <a:t> </a:t>
            </a:r>
            <a:r>
              <a:rPr lang="en-GB" sz="1800" b="1" dirty="0" err="1">
                <a:latin typeface="Söhne"/>
              </a:rPr>
              <a:t>pomoć</a:t>
            </a:r>
            <a:r>
              <a:rPr lang="en-GB" sz="1800" b="1" dirty="0">
                <a:latin typeface="Söhne"/>
              </a:rPr>
              <a:t> beacon </a:t>
            </a:r>
            <a:r>
              <a:rPr lang="en-GB" sz="1800" b="1" dirty="0" err="1">
                <a:latin typeface="Söhne"/>
              </a:rPr>
              <a:t>tehnologije</a:t>
            </a:r>
            <a:r>
              <a:rPr lang="en-GB" sz="1800" b="1" dirty="0">
                <a:latin typeface="Söhne"/>
              </a:rPr>
              <a:t>: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GB" sz="1800" dirty="0">
                <a:latin typeface="Söhne"/>
              </a:rPr>
              <a:t>• </a:t>
            </a:r>
            <a:r>
              <a:rPr lang="en-GB" sz="1800" dirty="0" err="1">
                <a:latin typeface="Söhne"/>
              </a:rPr>
              <a:t>Glavni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sudionik</a:t>
            </a:r>
            <a:r>
              <a:rPr lang="en-GB" sz="1800" dirty="0">
                <a:latin typeface="Söhne"/>
              </a:rPr>
              <a:t>: </a:t>
            </a:r>
            <a:r>
              <a:rPr lang="hr-HR" sz="1800" dirty="0">
                <a:latin typeface="Söhne"/>
              </a:rPr>
              <a:t>Posjetitelj</a:t>
            </a:r>
            <a:endParaRPr lang="en-GB" sz="1800" dirty="0">
              <a:latin typeface="Söhne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en-GB" sz="1800" dirty="0">
                <a:latin typeface="Söhne"/>
              </a:rPr>
              <a:t>• </a:t>
            </a:r>
            <a:r>
              <a:rPr lang="en-GB" sz="1800" dirty="0" err="1">
                <a:latin typeface="Söhne"/>
              </a:rPr>
              <a:t>Cilj</a:t>
            </a:r>
            <a:r>
              <a:rPr lang="en-GB" sz="1800" dirty="0">
                <a:latin typeface="Söhne"/>
              </a:rPr>
              <a:t>: </a:t>
            </a:r>
            <a:r>
              <a:rPr lang="en-GB" sz="1800" dirty="0" err="1">
                <a:latin typeface="Söhne"/>
              </a:rPr>
              <a:t>Interakcija</a:t>
            </a:r>
            <a:r>
              <a:rPr lang="en-GB" sz="1800" dirty="0">
                <a:latin typeface="Söhne"/>
              </a:rPr>
              <a:t> s </a:t>
            </a:r>
            <a:r>
              <a:rPr lang="en-GB" sz="1800" dirty="0" err="1">
                <a:latin typeface="Söhne"/>
              </a:rPr>
              <a:t>okolinom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događanja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primanje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personaliziranog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sadržaja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obavijesti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putem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beacona</a:t>
            </a:r>
            <a:r>
              <a:rPr lang="en-GB" sz="1800" dirty="0">
                <a:latin typeface="Söhne"/>
              </a:rPr>
              <a:t>.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GB" sz="1800" dirty="0">
                <a:latin typeface="Söhne"/>
              </a:rPr>
              <a:t>• </a:t>
            </a:r>
            <a:r>
              <a:rPr lang="en-GB" sz="1800" dirty="0" err="1">
                <a:latin typeface="Söhne"/>
              </a:rPr>
              <a:t>Koraci</a:t>
            </a:r>
            <a:r>
              <a:rPr lang="en-GB" sz="1800" dirty="0">
                <a:latin typeface="Söhne"/>
              </a:rPr>
              <a:t>: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hr-HR" sz="1800" dirty="0">
                <a:latin typeface="Söhne"/>
              </a:rPr>
              <a:t>Posjetitelj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dolazi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na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događanje</a:t>
            </a:r>
            <a:r>
              <a:rPr lang="en-GB" sz="1800" dirty="0">
                <a:latin typeface="Söhne"/>
              </a:rPr>
              <a:t> </a:t>
            </a:r>
            <a:r>
              <a:rPr lang="hr-HR" sz="1800" dirty="0">
                <a:latin typeface="Söhne"/>
              </a:rPr>
              <a:t>sa instaliranom</a:t>
            </a:r>
            <a:r>
              <a:rPr lang="en-GB" sz="1800" dirty="0">
                <a:latin typeface="Söhne"/>
              </a:rPr>
              <a:t> </a:t>
            </a:r>
            <a:r>
              <a:rPr lang="hr-HR" sz="1800" dirty="0">
                <a:latin typeface="Söhne"/>
              </a:rPr>
              <a:t>aplikacijom</a:t>
            </a:r>
            <a:r>
              <a:rPr lang="en-GB" sz="1800" dirty="0">
                <a:latin typeface="Söhne"/>
              </a:rPr>
              <a:t>.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en-GB" sz="1800" dirty="0">
                <a:latin typeface="Söhne"/>
              </a:rPr>
              <a:t>Beacon </a:t>
            </a:r>
            <a:r>
              <a:rPr lang="en-GB" sz="1800" dirty="0" err="1">
                <a:latin typeface="Söhne"/>
              </a:rPr>
              <a:t>detektira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prisutnost</a:t>
            </a:r>
            <a:r>
              <a:rPr lang="en-GB" sz="1800" dirty="0">
                <a:latin typeface="Söhne"/>
              </a:rPr>
              <a:t> </a:t>
            </a:r>
            <a:r>
              <a:rPr lang="hr-HR" sz="1800" dirty="0">
                <a:latin typeface="Söhne"/>
              </a:rPr>
              <a:t>posjetitelja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na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njihovom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mobilnom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uređaju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aktivira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poruku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dobrodošlice</a:t>
            </a:r>
            <a:r>
              <a:rPr lang="en-GB" sz="1800" dirty="0">
                <a:latin typeface="Söhne"/>
              </a:rPr>
              <a:t>.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hr-HR" sz="1800" dirty="0">
                <a:latin typeface="Söhne"/>
              </a:rPr>
              <a:t>Posjetitelj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istražuje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prostor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događanja</a:t>
            </a:r>
            <a:r>
              <a:rPr lang="en-GB" sz="1800" dirty="0">
                <a:latin typeface="Söhne"/>
              </a:rPr>
              <a:t>, a </a:t>
            </a:r>
            <a:r>
              <a:rPr lang="en-GB" sz="1800" dirty="0" err="1">
                <a:latin typeface="Söhne"/>
              </a:rPr>
              <a:t>beaconi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pružaju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kontekstualne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informacije</a:t>
            </a:r>
            <a:r>
              <a:rPr lang="en-GB" sz="1800" dirty="0">
                <a:latin typeface="Söhne"/>
              </a:rPr>
              <a:t> o </a:t>
            </a:r>
            <a:r>
              <a:rPr lang="en-GB" sz="1800" dirty="0" err="1">
                <a:latin typeface="Söhne"/>
              </a:rPr>
              <a:t>bliskim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sesijama</a:t>
            </a:r>
            <a:r>
              <a:rPr lang="en-GB" sz="1800" dirty="0">
                <a:latin typeface="Söhne"/>
              </a:rPr>
              <a:t>, </a:t>
            </a:r>
            <a:r>
              <a:rPr lang="en-GB" sz="1800" dirty="0" err="1">
                <a:latin typeface="Söhne"/>
              </a:rPr>
              <a:t>izlagačima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ili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zanimljivim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lokacijama</a:t>
            </a:r>
            <a:r>
              <a:rPr lang="en-GB" sz="1800" dirty="0">
                <a:latin typeface="Söhne"/>
              </a:rPr>
              <a:t>.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hr-HR" sz="1800" dirty="0">
                <a:latin typeface="Söhne"/>
              </a:rPr>
              <a:t>Posjetitelj</a:t>
            </a:r>
            <a:r>
              <a:rPr lang="en-GB" sz="1800" dirty="0">
                <a:latin typeface="Söhne"/>
              </a:rPr>
              <a:t> prima push </a:t>
            </a:r>
            <a:r>
              <a:rPr lang="en-GB" sz="1800" dirty="0" err="1">
                <a:latin typeface="Söhne"/>
              </a:rPr>
              <a:t>obavijesti</a:t>
            </a:r>
            <a:r>
              <a:rPr lang="en-GB" sz="1800" dirty="0">
                <a:latin typeface="Söhne"/>
              </a:rPr>
              <a:t> o </a:t>
            </a:r>
            <a:r>
              <a:rPr lang="en-GB" sz="1800" dirty="0" err="1">
                <a:latin typeface="Söhne"/>
              </a:rPr>
              <a:t>nadolazećim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sesijama</a:t>
            </a:r>
            <a:r>
              <a:rPr lang="en-GB" sz="1800" dirty="0">
                <a:latin typeface="Söhne"/>
              </a:rPr>
              <a:t>, </a:t>
            </a:r>
            <a:r>
              <a:rPr lang="en-GB" sz="1800" dirty="0" err="1">
                <a:latin typeface="Söhne"/>
              </a:rPr>
              <a:t>promjenama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rasporeda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ili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ekskluzivnim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ponudama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na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temelju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njihove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lokacije</a:t>
            </a:r>
            <a:r>
              <a:rPr lang="en-GB" sz="1800" dirty="0">
                <a:latin typeface="Söhne"/>
              </a:rPr>
              <a:t>.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hr-HR" sz="1800" dirty="0">
                <a:latin typeface="Söhne"/>
              </a:rPr>
              <a:t>Posjetitelj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sudjeluje</a:t>
            </a:r>
            <a:r>
              <a:rPr lang="en-GB" sz="1800" dirty="0">
                <a:latin typeface="Söhne"/>
              </a:rPr>
              <a:t> u </a:t>
            </a:r>
            <a:r>
              <a:rPr lang="en-GB" sz="1800" dirty="0" err="1">
                <a:latin typeface="Söhne"/>
              </a:rPr>
              <a:t>interaktivnim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aktivnostima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omogućenim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beaconima</a:t>
            </a:r>
            <a:r>
              <a:rPr lang="en-GB" sz="1800" dirty="0">
                <a:latin typeface="Söhne"/>
              </a:rPr>
              <a:t>, </a:t>
            </a:r>
            <a:r>
              <a:rPr lang="en-GB" sz="1800" dirty="0" err="1">
                <a:latin typeface="Söhne"/>
              </a:rPr>
              <a:t>poput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sudjelovanja</a:t>
            </a:r>
            <a:r>
              <a:rPr lang="en-GB" sz="1800" dirty="0">
                <a:latin typeface="Söhne"/>
              </a:rPr>
              <a:t> u </a:t>
            </a:r>
            <a:r>
              <a:rPr lang="en-GB" sz="1800" dirty="0" err="1">
                <a:latin typeface="Söhne"/>
              </a:rPr>
              <a:t>anketama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ili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traženju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skrivenih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predmeta</a:t>
            </a:r>
            <a:r>
              <a:rPr lang="en-GB" sz="1800" dirty="0">
                <a:latin typeface="Söhne"/>
              </a:rPr>
              <a:t>.</a:t>
            </a:r>
          </a:p>
          <a:p>
            <a:pPr marL="514350" indent="-514350">
              <a:lnSpc>
                <a:spcPct val="70000"/>
              </a:lnSpc>
              <a:buFont typeface="+mj-lt"/>
              <a:buAutoNum type="arabicPeriod"/>
            </a:pPr>
            <a:r>
              <a:rPr lang="hr-HR" sz="1800" dirty="0">
                <a:latin typeface="Söhne"/>
              </a:rPr>
              <a:t>Posjetitelj</a:t>
            </a:r>
            <a:r>
              <a:rPr lang="en-GB" sz="1800" dirty="0">
                <a:latin typeface="Söhne"/>
              </a:rPr>
              <a:t> prima </a:t>
            </a:r>
            <a:r>
              <a:rPr lang="en-GB" sz="1800" dirty="0" err="1">
                <a:latin typeface="Söhne"/>
              </a:rPr>
              <a:t>personalizirane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preporuke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prijedloge</a:t>
            </a:r>
            <a:r>
              <a:rPr lang="en-GB" sz="1800" dirty="0">
                <a:latin typeface="Söhne"/>
              </a:rPr>
              <a:t> za </a:t>
            </a:r>
            <a:r>
              <a:rPr lang="en-GB" sz="1800" dirty="0" err="1">
                <a:latin typeface="Söhne"/>
              </a:rPr>
              <a:t>sesije</a:t>
            </a:r>
            <a:r>
              <a:rPr lang="en-GB" sz="1800" dirty="0">
                <a:latin typeface="Söhne"/>
              </a:rPr>
              <a:t>, </a:t>
            </a:r>
            <a:r>
              <a:rPr lang="en-GB" sz="1800" dirty="0" err="1">
                <a:latin typeface="Söhne"/>
              </a:rPr>
              <a:t>izlagače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ili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mogućnosti</a:t>
            </a:r>
            <a:r>
              <a:rPr lang="en-GB" sz="1800" dirty="0">
                <a:latin typeface="Söhne"/>
              </a:rPr>
              <a:t> </a:t>
            </a:r>
            <a:r>
              <a:rPr lang="en-GB" sz="1800" dirty="0" err="1">
                <a:latin typeface="Söhne"/>
              </a:rPr>
              <a:t>umrežavanja</a:t>
            </a:r>
            <a:r>
              <a:rPr lang="en-GB" sz="1800" dirty="0">
                <a:latin typeface="Söhne"/>
              </a:rPr>
              <a:t>.</a:t>
            </a:r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CA7892C-1ABC-455F-9808-0D89B486A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hr-HR" noProof="0" dirty="0" err="1"/>
              <a:t>boncon</a:t>
            </a:r>
            <a:endParaRPr lang="en-GB" noProof="0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FD0F416-1547-42A2-5025-E13955966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smtClean="0"/>
              <a:pPr rtl="0"/>
              <a:t>14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75337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A0808C73-F4AD-D74B-A330-22280BAB5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" y="365125"/>
            <a:ext cx="10771632" cy="1325563"/>
          </a:xfrm>
        </p:spPr>
        <p:txBody>
          <a:bodyPr/>
          <a:lstStyle/>
          <a:p>
            <a:endParaRPr lang="en-US"/>
          </a:p>
        </p:txBody>
      </p:sp>
      <p:pic>
        <p:nvPicPr>
          <p:cNvPr id="8" name="Rezervirano mjesto sadržaja 7" descr="Slika na kojoj se prikazuje tekst, Font, snimka zaslona, dizajn&#10;&#10;Opis je automatski generiran">
            <a:extLst>
              <a:ext uri="{FF2B5EF4-FFF2-40B4-BE49-F238E27FC236}">
                <a16:creationId xmlns:a16="http://schemas.microsoft.com/office/drawing/2014/main" id="{E61DCF56-3AC1-7A15-D75D-603C188622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2092" y="672807"/>
            <a:ext cx="11079591" cy="6149175"/>
          </a:xfrm>
          <a:noFill/>
        </p:spPr>
      </p:pic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B8A2EB5-14F1-2A8A-F6C1-EFD5EECD25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6356350"/>
            <a:ext cx="2743200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r>
              <a:rPr lang="en-GB" noProof="0"/>
              <a:t>9/3/20XX</a:t>
            </a:r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284B586-6512-7877-268E-44D2880A3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03920" y="841248"/>
            <a:ext cx="3630168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r>
              <a:rPr lang="en-GB" noProof="0"/>
              <a:t>Presentation Title</a:t>
            </a:r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0EA5B7C-D7DC-E56A-A529-08C31D90C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noProof="0" smtClean="0"/>
              <a:pPr rtl="0">
                <a:spcAft>
                  <a:spcPts val="600"/>
                </a:spcAft>
              </a:pPr>
              <a:t>15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717111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F21ED0D-F949-E51F-C899-D573EDD2C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Rezervirano mjesto sadržaja 7" descr="Slika na kojoj se prikazuje tekst, snimka zaslona, Font, dizajn&#10;&#10;Opis je automatski generiran">
            <a:extLst>
              <a:ext uri="{FF2B5EF4-FFF2-40B4-BE49-F238E27FC236}">
                <a16:creationId xmlns:a16="http://schemas.microsoft.com/office/drawing/2014/main" id="{62C9114C-8A4D-4F34-3254-FAE320C491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4603" y="604634"/>
            <a:ext cx="11062794" cy="6253366"/>
          </a:xfrm>
        </p:spPr>
      </p:pic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CCF7D6F-C4D8-CBF5-1801-5981787F4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7F7135E-3E8B-8076-138A-E2A82F9E3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6C88B4B-C80F-7872-57D4-335DD1AB3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smtClean="0"/>
              <a:pPr rtl="0"/>
              <a:t>16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346392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14B959-9199-A4FA-74D8-3255D9EEA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Rezervirano mjesto sadržaja 7" descr="Slika na kojoj se prikazuje tekst, snimka zaslona, Font, dizajn&#10;&#10;Opis je automatski generiran">
            <a:extLst>
              <a:ext uri="{FF2B5EF4-FFF2-40B4-BE49-F238E27FC236}">
                <a16:creationId xmlns:a16="http://schemas.microsoft.com/office/drawing/2014/main" id="{B64D20E5-79CB-9DD7-61EF-C162F7A8C6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2228" y="700426"/>
            <a:ext cx="11063700" cy="6157574"/>
          </a:xfrm>
        </p:spPr>
      </p:pic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6F88CFF-CD68-5208-8392-F1D9617F1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en-GB" noProof="0"/>
              <a:t>9/3/20XX</a:t>
            </a:r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98034CB-A627-F4C2-88B5-42DB10CF2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GB" noProof="0"/>
              <a:t>Presentation Title</a:t>
            </a:r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5DB2070-9195-20A7-9A53-DAFEF81D6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smtClean="0"/>
              <a:pPr rtl="0"/>
              <a:t>17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071580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7D8441F-44B8-94D9-0D5D-8DD720245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zaključak</a:t>
            </a:r>
            <a:endParaRPr lang="en-GB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6CAD312-7C4A-B15C-4586-3B223A72C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279" y="1847850"/>
            <a:ext cx="10771632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hr-H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BonCon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 bi</a:t>
            </a:r>
            <a:r>
              <a:rPr lang="hr-HR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izvanredno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 nezaboravno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iskustvo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koje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omogućilo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stjecanje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vrijednih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znanja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vještina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organizaciji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4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unutar tima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razvoju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aplikacija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Kroz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naš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rad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ovom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projektu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uspjeli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ostvariti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uspješnu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suradnju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stvoriti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aplikaciju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koja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pruž</a:t>
            </a:r>
            <a:r>
              <a:rPr lang="hr-H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korisnicima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nezaboravno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iskustvo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Sveukupno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BonCon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 bio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sjajan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uspjeh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koji je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svima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nama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donio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samo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stručni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rast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već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veliko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zadovoljstvo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hr-H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hr-HR" sz="240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hr-HR" sz="2400" b="1" dirty="0">
                <a:latin typeface="Calibri" panose="020F0502020204030204" pitchFamily="34" charset="0"/>
                <a:cs typeface="Arial" panose="020B0604020202020204" pitchFamily="34" charset="0"/>
              </a:rPr>
              <a:t>Želimo se zahvaliti i našem mentoru koji nas je optimistično i strpljivo vodio prema uspjehu </a:t>
            </a:r>
            <a:r>
              <a:rPr lang="hr-HR" sz="2400" b="1" dirty="0">
                <a:latin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 </a:t>
            </a:r>
            <a:endParaRPr lang="en-GB" sz="2400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A337408-31F3-EEFD-5031-AA3E6E851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hr-HR" noProof="0" dirty="0" err="1"/>
              <a:t>boncon</a:t>
            </a:r>
            <a:endParaRPr lang="en-GB" noProof="0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1A4AC8C-6890-FF29-3165-B8DE2C99B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smtClean="0"/>
              <a:pPr rtl="0"/>
              <a:t>18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894656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85278-3D07-466F-8351-667A2EBEA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hr-HR" dirty="0" err="1"/>
              <a:t>BonCon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5FF1C-3CBD-419A-9DE4-7A8AA6371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b="1" cap="all" spc="100" smtClean="0">
                <a:solidFill>
                  <a:schemeClr val="accent2"/>
                </a:solidFill>
              </a:rPr>
              <a:pPr rtl="0">
                <a:spcAft>
                  <a:spcPts val="600"/>
                </a:spcAft>
              </a:pPr>
              <a:t>19</a:t>
            </a:fld>
            <a:endParaRPr lang="en-GB" b="1" cap="all" spc="100">
              <a:solidFill>
                <a:schemeClr val="accent2"/>
              </a:solidFill>
            </a:endParaRPr>
          </a:p>
        </p:txBody>
      </p:sp>
      <p:graphicFrame>
        <p:nvGraphicFramePr>
          <p:cNvPr id="14" name="Content Placeholder 6" descr="timeline SmartArt Graphic">
            <a:extLst>
              <a:ext uri="{FF2B5EF4-FFF2-40B4-BE49-F238E27FC236}">
                <a16:creationId xmlns:a16="http://schemas.microsoft.com/office/drawing/2014/main" id="{CEC6DA80-0404-4CED-A682-9D41A16B34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9885298"/>
              </p:ext>
            </p:extLst>
          </p:nvPr>
        </p:nvGraphicFramePr>
        <p:xfrm>
          <a:off x="1447800" y="1325880"/>
          <a:ext cx="99060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Grafika 3" descr="Checkmark with solid fill">
            <a:extLst>
              <a:ext uri="{FF2B5EF4-FFF2-40B4-BE49-F238E27FC236}">
                <a16:creationId xmlns:a16="http://schemas.microsoft.com/office/drawing/2014/main" id="{DE84B95A-2707-E120-B1E9-457E2153A1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47530" y="4260541"/>
            <a:ext cx="557814" cy="557814"/>
          </a:xfrm>
          <a:prstGeom prst="rect">
            <a:avLst/>
          </a:prstGeom>
        </p:spPr>
      </p:pic>
      <p:pic>
        <p:nvPicPr>
          <p:cNvPr id="5" name="Grafika 4" descr="Checkmark with solid fill">
            <a:extLst>
              <a:ext uri="{FF2B5EF4-FFF2-40B4-BE49-F238E27FC236}">
                <a16:creationId xmlns:a16="http://schemas.microsoft.com/office/drawing/2014/main" id="{98DBC9FD-B87D-81DF-F83E-272D65453D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54827" y="4260541"/>
            <a:ext cx="557814" cy="557814"/>
          </a:xfrm>
          <a:prstGeom prst="rect">
            <a:avLst/>
          </a:prstGeom>
        </p:spPr>
      </p:pic>
      <p:pic>
        <p:nvPicPr>
          <p:cNvPr id="7" name="Grafika 6" descr="Checkmark with solid fill">
            <a:extLst>
              <a:ext uri="{FF2B5EF4-FFF2-40B4-BE49-F238E27FC236}">
                <a16:creationId xmlns:a16="http://schemas.microsoft.com/office/drawing/2014/main" id="{CEC792CD-56A2-4FE3-DE32-6905581889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55745" y="4286434"/>
            <a:ext cx="557814" cy="557814"/>
          </a:xfrm>
          <a:prstGeom prst="rect">
            <a:avLst/>
          </a:prstGeom>
        </p:spPr>
      </p:pic>
      <p:pic>
        <p:nvPicPr>
          <p:cNvPr id="8" name="Grafika 7" descr="Checkmark with solid fill">
            <a:extLst>
              <a:ext uri="{FF2B5EF4-FFF2-40B4-BE49-F238E27FC236}">
                <a16:creationId xmlns:a16="http://schemas.microsoft.com/office/drawing/2014/main" id="{B72ADE3F-CBDE-A34A-473E-8E871AFDCC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31140" y="4286434"/>
            <a:ext cx="557814" cy="557814"/>
          </a:xfrm>
          <a:prstGeom prst="rect">
            <a:avLst/>
          </a:prstGeom>
        </p:spPr>
      </p:pic>
      <p:pic>
        <p:nvPicPr>
          <p:cNvPr id="9" name="Grafika 8" descr="Checkmark with solid fill">
            <a:extLst>
              <a:ext uri="{FF2B5EF4-FFF2-40B4-BE49-F238E27FC236}">
                <a16:creationId xmlns:a16="http://schemas.microsoft.com/office/drawing/2014/main" id="{B374E48B-41AE-1678-5DBB-5CACCAB7AB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240567" y="4260541"/>
            <a:ext cx="557814" cy="55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288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DBBC93-70DF-4E4E-98E3-08124185A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GB" b="1" cap="all" spc="400">
                <a:solidFill>
                  <a:schemeClr val="bg1"/>
                </a:solidFill>
                <a:latin typeface="+mn-lt"/>
              </a:rPr>
              <a:t>Agenda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DE74E9-AA78-46C1-845A-0B72FA8AF3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algn="r" rtl="0"/>
            <a:r>
              <a:rPr lang="hr-HR" sz="1800" dirty="0">
                <a:solidFill>
                  <a:schemeClr val="bg1"/>
                </a:solidFill>
              </a:rPr>
              <a:t>Beacon</a:t>
            </a:r>
            <a:endParaRPr lang="en-GB" sz="1800" dirty="0">
              <a:solidFill>
                <a:schemeClr val="bg1"/>
              </a:solidFill>
            </a:endParaRPr>
          </a:p>
          <a:p>
            <a:pPr algn="r" rtl="0"/>
            <a:r>
              <a:rPr lang="hr-HR" sz="1800" dirty="0">
                <a:solidFill>
                  <a:schemeClr val="bg1"/>
                </a:solidFill>
              </a:rPr>
              <a:t>Pametna zgrada</a:t>
            </a:r>
            <a:endParaRPr lang="en-GB" sz="1800" dirty="0">
              <a:solidFill>
                <a:schemeClr val="bg1"/>
              </a:solidFill>
            </a:endParaRPr>
          </a:p>
          <a:p>
            <a:pPr algn="r" rtl="0"/>
            <a:r>
              <a:rPr lang="hr-HR" dirty="0"/>
              <a:t>Vrijednost poslovanja</a:t>
            </a:r>
            <a:endParaRPr lang="en-GB" sz="1800" dirty="0">
              <a:solidFill>
                <a:schemeClr val="bg1"/>
              </a:solidFill>
            </a:endParaRPr>
          </a:p>
          <a:p>
            <a:pPr algn="r" rtl="0"/>
            <a:r>
              <a:rPr lang="hr-HR" sz="1800" dirty="0">
                <a:solidFill>
                  <a:schemeClr val="bg1"/>
                </a:solidFill>
              </a:rPr>
              <a:t>Mogućnosti aplikacije</a:t>
            </a:r>
          </a:p>
          <a:p>
            <a:pPr algn="r" rtl="0"/>
            <a:r>
              <a:rPr lang="hr-HR" dirty="0"/>
              <a:t>Arhitektura sustava</a:t>
            </a:r>
          </a:p>
          <a:p>
            <a:pPr algn="r" rtl="0"/>
            <a:r>
              <a:rPr lang="hr-HR" sz="1800" dirty="0" err="1">
                <a:solidFill>
                  <a:schemeClr val="bg1"/>
                </a:solidFill>
              </a:rPr>
              <a:t>Workflow</a:t>
            </a:r>
            <a:endParaRPr lang="hr-HR" sz="1800" dirty="0">
              <a:solidFill>
                <a:schemeClr val="bg1"/>
              </a:solidFill>
            </a:endParaRPr>
          </a:p>
          <a:p>
            <a:pPr algn="r" rtl="0"/>
            <a:r>
              <a:rPr lang="hr-HR" dirty="0"/>
              <a:t>Use </a:t>
            </a:r>
            <a:r>
              <a:rPr lang="hr-HR" dirty="0" err="1"/>
              <a:t>Case</a:t>
            </a:r>
            <a:endParaRPr lang="hr-HR" dirty="0"/>
          </a:p>
          <a:p>
            <a:pPr algn="r" rtl="0"/>
            <a:r>
              <a:rPr lang="hr-HR" sz="1800" dirty="0">
                <a:solidFill>
                  <a:schemeClr val="bg1"/>
                </a:solidFill>
              </a:rPr>
              <a:t>Iskustvo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EDFC2F-FF0A-4EC9-A0BB-0AA2B1E6B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hr-HR" err="1"/>
              <a:t>boncon</a:t>
            </a: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CF8D89-56D9-4E2B-9838-07DFB6E9D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smtClean="0"/>
              <a:pPr rtl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5980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287FE-1EFA-4C15-BFDD-1EE3F2D37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GB"/>
              <a:t>T</a:t>
            </a:r>
            <a:r>
              <a:rPr lang="hr-HR"/>
              <a:t>IM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C214-9C4B-410D-816A-6B3C8059C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hr-HR" err="1"/>
              <a:t>boncon</a:t>
            </a:r>
            <a:endParaRPr lang="en-GB"/>
          </a:p>
        </p:txBody>
      </p:sp>
      <p:graphicFrame>
        <p:nvGraphicFramePr>
          <p:cNvPr id="7" name="Content Placeholder 2" descr="Team SmartArt graphic">
            <a:extLst>
              <a:ext uri="{FF2B5EF4-FFF2-40B4-BE49-F238E27FC236}">
                <a16:creationId xmlns:a16="http://schemas.microsoft.com/office/drawing/2014/main" id="{03C6056F-38E4-47B4-87B7-F1F7D129B6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488184"/>
              </p:ext>
            </p:extLst>
          </p:nvPr>
        </p:nvGraphicFramePr>
        <p:xfrm>
          <a:off x="576263" y="1825625"/>
          <a:ext cx="1077118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31DF2-0419-4016-924C-21929AC1E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smtClean="0"/>
              <a:pPr rtl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0286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5D838446-B95D-4AB7-B8CA-D5804BB79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smtClean="0"/>
              <a:pPr rtl="0"/>
              <a:t>21</a:t>
            </a:fld>
            <a:endParaRPr lang="en-GB"/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DE8D546E-0F46-4CC0-B2B1-8B2430D00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hr-HR"/>
              <a:t>BONCON</a:t>
            </a:r>
            <a:endParaRPr lang="en-GB"/>
          </a:p>
        </p:txBody>
      </p:sp>
      <p:pic>
        <p:nvPicPr>
          <p:cNvPr id="9" name="Picture Placeholder 8" descr="Good Idea with solid fill">
            <a:extLst>
              <a:ext uri="{FF2B5EF4-FFF2-40B4-BE49-F238E27FC236}">
                <a16:creationId xmlns:a16="http://schemas.microsoft.com/office/drawing/2014/main" id="{C82DA925-978C-48A9-98AD-0653B7A3D2D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/>
      </p:pic>
      <p:pic>
        <p:nvPicPr>
          <p:cNvPr id="11" name="Picture Placeholder 10" descr="Meeting with solid fill">
            <a:extLst>
              <a:ext uri="{FF2B5EF4-FFF2-40B4-BE49-F238E27FC236}">
                <a16:creationId xmlns:a16="http://schemas.microsoft.com/office/drawing/2014/main" id="{E63B7C3F-04A4-43F6-881D-FA11061CBAF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362" b="362"/>
          <a:stretch/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F777B66-94CB-491C-AC6B-BDAC98E2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hr-HR"/>
              <a:t>HVALA NA PAŽNJI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AF1107-8D35-4E35-93C7-D3640946F7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hr-HR"/>
              <a:t>NISMO CHAT GPT, ALI  TU SMO ZA SVA VAŠA PITANJA </a:t>
            </a:r>
            <a:r>
              <a:rPr lang="hr-HR">
                <a:sym typeface="Wingdings" panose="05000000000000000000" pitchFamily="2" charset="2"/>
              </a:rPr>
              <a:t></a:t>
            </a:r>
            <a:endParaRPr lang="en-GB"/>
          </a:p>
          <a:p>
            <a:pPr rtl="0"/>
            <a:endParaRPr lang="en-GB"/>
          </a:p>
        </p:txBody>
      </p:sp>
      <p:pic>
        <p:nvPicPr>
          <p:cNvPr id="13" name="Picture Placeholder 12" descr="Questions with solid fill">
            <a:extLst>
              <a:ext uri="{FF2B5EF4-FFF2-40B4-BE49-F238E27FC236}">
                <a16:creationId xmlns:a16="http://schemas.microsoft.com/office/drawing/2014/main" id="{E02C4914-F076-4415-9C5D-A9BDB6CC611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0523" b="10523"/>
          <a:stretch/>
        </p:blipFill>
        <p:spPr/>
      </p:pic>
    </p:spTree>
    <p:extLst>
      <p:ext uri="{BB962C8B-B14F-4D97-AF65-F5344CB8AC3E}">
        <p14:creationId xmlns:p14="http://schemas.microsoft.com/office/powerpoint/2010/main" val="927313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2000"/>
                    </a14:imgEffect>
                    <a14:imgEffect>
                      <a14:saturation sat="108000"/>
                    </a14:imgEffect>
                    <a14:imgEffect>
                      <a14:brightnessContrast bright="10000" contrast="-19000"/>
                    </a14:imgEffect>
                  </a14:imgLayer>
                </a14:imgProps>
              </a:ext>
            </a:extLst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E6D4ED-C2CD-27B9-DE42-BF1EA7E5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Iskoristite puni potencijal događaja / konferencija</a:t>
            </a:r>
            <a:endParaRPr lang="en-GB"/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2C98F05-D6A9-5614-C8BC-3267DDBB9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rot="21401200">
            <a:off x="2825423" y="4237036"/>
            <a:ext cx="1637095" cy="66377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r>
              <a:rPr lang="hr-HR"/>
              <a:t>Ne propuštajte priliku za promociju i informiranje sudionika</a:t>
            </a:r>
            <a:endParaRPr lang="en-GB"/>
          </a:p>
        </p:txBody>
      </p:sp>
      <p:sp>
        <p:nvSpPr>
          <p:cNvPr id="7" name="Rezervirano mjesto teksta 6">
            <a:extLst>
              <a:ext uri="{FF2B5EF4-FFF2-40B4-BE49-F238E27FC236}">
                <a16:creationId xmlns:a16="http://schemas.microsoft.com/office/drawing/2014/main" id="{B366FF48-F598-24E5-7E13-26764FB4D1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20698913">
            <a:off x="7390517" y="3921614"/>
            <a:ext cx="1605066" cy="95867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r>
              <a:rPr lang="hr-HR"/>
              <a:t>Primite </a:t>
            </a:r>
            <a:r>
              <a:rPr lang="en-GB" err="1"/>
              <a:t>povratne</a:t>
            </a:r>
            <a:r>
              <a:rPr lang="en-GB"/>
              <a:t> </a:t>
            </a:r>
            <a:r>
              <a:rPr lang="en-GB" err="1"/>
              <a:t>informacije</a:t>
            </a:r>
            <a:r>
              <a:rPr lang="en-GB"/>
              <a:t> </a:t>
            </a:r>
            <a:r>
              <a:rPr lang="en-GB" err="1"/>
              <a:t>i</a:t>
            </a:r>
            <a:r>
              <a:rPr lang="en-GB"/>
              <a:t> </a:t>
            </a:r>
            <a:r>
              <a:rPr lang="en-GB" err="1"/>
              <a:t>mišljenja</a:t>
            </a:r>
            <a:r>
              <a:rPr lang="en-GB"/>
              <a:t> </a:t>
            </a:r>
            <a:r>
              <a:rPr lang="hr-HR"/>
              <a:t>o</a:t>
            </a:r>
            <a:r>
              <a:rPr lang="en-GB"/>
              <a:t> </a:t>
            </a:r>
            <a:r>
              <a:rPr lang="en-GB" err="1"/>
              <a:t>organizatorim</a:t>
            </a:r>
            <a:r>
              <a:rPr lang="hr-HR"/>
              <a:t>a</a:t>
            </a:r>
            <a:endParaRPr lang="en-GB"/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07E85BB7-A5B2-9EEF-023C-1DED002536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 rot="20688235">
            <a:off x="6999967" y="2662637"/>
            <a:ext cx="1593086" cy="766363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47500" lnSpcReduction="20000"/>
          </a:bodyPr>
          <a:lstStyle/>
          <a:p>
            <a:r>
              <a:rPr lang="hr-HR">
                <a:solidFill>
                  <a:schemeClr val="bg1"/>
                </a:solidFill>
              </a:rPr>
              <a:t>Šaljite</a:t>
            </a:r>
            <a:r>
              <a:rPr lang="en-GB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ažuriranja</a:t>
            </a:r>
            <a:r>
              <a:rPr lang="hr-HR">
                <a:solidFill>
                  <a:schemeClr val="bg1"/>
                </a:solidFill>
              </a:rPr>
              <a:t> </a:t>
            </a:r>
            <a:r>
              <a:rPr lang="en-GB">
                <a:solidFill>
                  <a:schemeClr val="bg1"/>
                </a:solidFill>
              </a:rPr>
              <a:t>u </a:t>
            </a:r>
            <a:r>
              <a:rPr lang="en-GB" err="1">
                <a:solidFill>
                  <a:schemeClr val="bg1"/>
                </a:solidFill>
              </a:rPr>
              <a:t>stvarnom</a:t>
            </a:r>
            <a:r>
              <a:rPr lang="en-GB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vremenu</a:t>
            </a:r>
            <a:r>
              <a:rPr lang="en-GB">
                <a:solidFill>
                  <a:schemeClr val="bg1"/>
                </a:solidFill>
              </a:rPr>
              <a:t> o </a:t>
            </a:r>
            <a:r>
              <a:rPr lang="en-GB" err="1">
                <a:solidFill>
                  <a:schemeClr val="bg1"/>
                </a:solidFill>
              </a:rPr>
              <a:t>rasporedu</a:t>
            </a:r>
            <a:r>
              <a:rPr lang="en-GB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i</a:t>
            </a:r>
            <a:r>
              <a:rPr lang="en-GB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govornicima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11" name="Rezervirano mjesto teksta 6">
            <a:extLst>
              <a:ext uri="{FF2B5EF4-FFF2-40B4-BE49-F238E27FC236}">
                <a16:creationId xmlns:a16="http://schemas.microsoft.com/office/drawing/2014/main" id="{D4A42C88-8F25-1483-E671-7645C09F8414}"/>
              </a:ext>
            </a:extLst>
          </p:cNvPr>
          <p:cNvSpPr txBox="1">
            <a:spLocks/>
          </p:cNvSpPr>
          <p:nvPr/>
        </p:nvSpPr>
        <p:spPr>
          <a:xfrm rot="21403442">
            <a:off x="2837529" y="2942331"/>
            <a:ext cx="1529203" cy="7030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>
                <a:solidFill>
                  <a:schemeClr val="accent5"/>
                </a:solidFill>
              </a:rPr>
              <a:t>Poboljšajte iskustvo personaliziranim preporukama</a:t>
            </a:r>
            <a:endParaRPr lang="en-GB">
              <a:solidFill>
                <a:schemeClr val="accent5"/>
              </a:solidFill>
            </a:endParaRPr>
          </a:p>
        </p:txBody>
      </p:sp>
      <p:pic>
        <p:nvPicPr>
          <p:cNvPr id="14" name="Grafika 13" descr="Phone Vibration with solid fill">
            <a:extLst>
              <a:ext uri="{FF2B5EF4-FFF2-40B4-BE49-F238E27FC236}">
                <a16:creationId xmlns:a16="http://schemas.microsoft.com/office/drawing/2014/main" id="{A9BFEE46-0B34-7335-D1AB-D42AB90DA9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069937">
            <a:off x="1260014" y="1648883"/>
            <a:ext cx="4742630" cy="4742630"/>
          </a:xfrm>
          <a:prstGeom prst="rect">
            <a:avLst/>
          </a:prstGeom>
        </p:spPr>
      </p:pic>
      <p:pic>
        <p:nvPicPr>
          <p:cNvPr id="17" name="Grafika 16" descr="Phone Vibration outline">
            <a:extLst>
              <a:ext uri="{FF2B5EF4-FFF2-40B4-BE49-F238E27FC236}">
                <a16:creationId xmlns:a16="http://schemas.microsoft.com/office/drawing/2014/main" id="{1BD52839-255E-28CF-52E2-2F234A75F7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9362898">
            <a:off x="5710761" y="1518596"/>
            <a:ext cx="4570530" cy="457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846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zervirano mjesto slike 7" descr="Slika na kojoj se prikazuje tekst, zgrada, na otvorenom, put&#10;&#10;Opis je automatski generiran">
            <a:extLst>
              <a:ext uri="{FF2B5EF4-FFF2-40B4-BE49-F238E27FC236}">
                <a16:creationId xmlns:a16="http://schemas.microsoft.com/office/drawing/2014/main" id="{6152EEBA-D8F7-03C1-31F2-8CF704F9A2B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6434" r="16434"/>
          <a:stretch>
            <a:fillRect/>
          </a:stretch>
        </p:blipFill>
        <p:spPr>
          <a:xfrm>
            <a:off x="3529013" y="1973263"/>
            <a:ext cx="2289175" cy="2273300"/>
          </a:xfrm>
        </p:spPr>
      </p:pic>
      <p:pic>
        <p:nvPicPr>
          <p:cNvPr id="6" name="Rezervirano mjesto slike 5" descr="Slika na kojoj se prikazuje tekst, osoba, odijelo, muškarac&#10;&#10;Opis je automatski generiran">
            <a:extLst>
              <a:ext uri="{FF2B5EF4-FFF2-40B4-BE49-F238E27FC236}">
                <a16:creationId xmlns:a16="http://schemas.microsoft.com/office/drawing/2014/main" id="{669BA339-3F94-8F5B-0529-B302E285942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l="6449" r="6449"/>
          <a:stretch>
            <a:fillRect/>
          </a:stretch>
        </p:blipFill>
        <p:spPr>
          <a:xfrm>
            <a:off x="5580063" y="4386263"/>
            <a:ext cx="3119437" cy="2462212"/>
          </a:xfrm>
        </p:spPr>
      </p:pic>
      <p:pic>
        <p:nvPicPr>
          <p:cNvPr id="12" name="Rezervirano mjesto slike 11" descr="Slika na kojoj se prikazuje pod, na zatvorenom, osoba, strop&#10;&#10;Opis je automatski generiran">
            <a:extLst>
              <a:ext uri="{FF2B5EF4-FFF2-40B4-BE49-F238E27FC236}">
                <a16:creationId xmlns:a16="http://schemas.microsoft.com/office/drawing/2014/main" id="{EF9AC228-CBC6-A9D2-9ECA-7FE76E965CD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l="1502" r="1502"/>
          <a:stretch>
            <a:fillRect/>
          </a:stretch>
        </p:blipFill>
        <p:spPr>
          <a:xfrm>
            <a:off x="1092200" y="4019550"/>
            <a:ext cx="3854450" cy="283845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F2FB0B-15EC-453B-BC9B-69AD35DD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0" y="585216"/>
            <a:ext cx="5276088" cy="2276856"/>
          </a:xfrm>
        </p:spPr>
        <p:txBody>
          <a:bodyPr rtlCol="0" anchor="b">
            <a:normAutofit/>
          </a:bodyPr>
          <a:lstStyle/>
          <a:p>
            <a:pPr rtl="0"/>
            <a:r>
              <a:rPr lang="hr-HR"/>
              <a:t>Pametna zgrada</a:t>
            </a:r>
            <a:endParaRPr lang="en-GB"/>
          </a:p>
        </p:txBody>
      </p:sp>
      <p:sp>
        <p:nvSpPr>
          <p:cNvPr id="17" name="Footer Placeholder 7">
            <a:extLst>
              <a:ext uri="{FF2B5EF4-FFF2-40B4-BE49-F238E27FC236}">
                <a16:creationId xmlns:a16="http://schemas.microsoft.com/office/drawing/2014/main" id="{4AC0EB35-1A66-454E-2AB2-A51A806F3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/>
          <a:lstStyle/>
          <a:p>
            <a:pPr rtl="0">
              <a:spcAft>
                <a:spcPts val="600"/>
              </a:spcAft>
            </a:pPr>
            <a:r>
              <a:rPr lang="hr-HR" noProof="0" err="1"/>
              <a:t>boncon</a:t>
            </a:r>
            <a:endParaRPr lang="en-GB" noProof="0"/>
          </a:p>
        </p:txBody>
      </p:sp>
      <p:sp>
        <p:nvSpPr>
          <p:cNvPr id="19" name="Slide Number Placeholder 8">
            <a:extLst>
              <a:ext uri="{FF2B5EF4-FFF2-40B4-BE49-F238E27FC236}">
                <a16:creationId xmlns:a16="http://schemas.microsoft.com/office/drawing/2014/main" id="{86EA9F0C-D940-5D48-F1D9-AC8270A50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/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noProof="0" smtClean="0"/>
              <a:pPr rtl="0">
                <a:spcAft>
                  <a:spcPts val="600"/>
                </a:spcAft>
              </a:pPr>
              <a:t>4</a:t>
            </a:fld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408798-0DB3-46BF-880E-7BB904D700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38044" y="3510820"/>
            <a:ext cx="5276088" cy="1124712"/>
          </a:xfrm>
        </p:spPr>
        <p:txBody>
          <a:bodyPr rtlCol="0">
            <a:normAutofit/>
          </a:bodyPr>
          <a:lstStyle/>
          <a:p>
            <a:pPr rtl="0"/>
            <a:r>
              <a:rPr lang="hr-HR"/>
              <a:t>Dodatna </a:t>
            </a:r>
          </a:p>
          <a:p>
            <a:pPr rtl="0"/>
            <a:r>
              <a:rPr lang="hr-HR"/>
              <a:t>vrijednost</a:t>
            </a:r>
            <a:endParaRPr lang="en-GB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D28918C-91E7-F3A4-CBAF-C821E69F2226}"/>
              </a:ext>
            </a:extLst>
          </p:cNvPr>
          <p:cNvSpPr txBox="1">
            <a:spLocks/>
          </p:cNvSpPr>
          <p:nvPr/>
        </p:nvSpPr>
        <p:spPr>
          <a:xfrm>
            <a:off x="0" y="1161288"/>
            <a:ext cx="5276088" cy="1124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err="1"/>
              <a:t>Geofencing</a:t>
            </a:r>
            <a:endParaRPr lang="hr-HR"/>
          </a:p>
          <a:p>
            <a:r>
              <a:rPr lang="hr-HR"/>
              <a:t>marketing</a:t>
            </a:r>
            <a:endParaRPr lang="en-GB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14137B1E-8F0A-DD37-9657-0B51C10E77B6}"/>
              </a:ext>
            </a:extLst>
          </p:cNvPr>
          <p:cNvSpPr txBox="1">
            <a:spLocks/>
          </p:cNvSpPr>
          <p:nvPr/>
        </p:nvSpPr>
        <p:spPr>
          <a:xfrm>
            <a:off x="-1974787" y="3265456"/>
            <a:ext cx="5276088" cy="1124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/>
              <a:t>Interaktivno </a:t>
            </a:r>
          </a:p>
          <a:p>
            <a:r>
              <a:rPr lang="hr-HR"/>
              <a:t>iskustvo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882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115FF41-AFA4-4D25-AB42-AB034F4B4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4057"/>
            <a:ext cx="6190488" cy="1179576"/>
          </a:xfrm>
        </p:spPr>
        <p:txBody>
          <a:bodyPr rtlCol="0"/>
          <a:lstStyle/>
          <a:p>
            <a:pPr rtl="0"/>
            <a:r>
              <a:rPr lang="hr-HR" sz="5400"/>
              <a:t>Beacon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881FA9-F3B0-4912-B0E1-352094195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7067" y="2015871"/>
            <a:ext cx="6190488" cy="3346704"/>
          </a:xfrm>
        </p:spPr>
        <p:txBody>
          <a:bodyPr rtlCol="0">
            <a:normAutofit fontScale="85000" lnSpcReduction="10000"/>
          </a:bodyPr>
          <a:lstStyle/>
          <a:p>
            <a:pPr algn="l"/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Poput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svjetionika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(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engl.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 </a:t>
            </a:r>
            <a:r>
              <a:rPr lang="en-GB" sz="1900" b="0" i="1">
                <a:solidFill>
                  <a:srgbClr val="222222"/>
                </a:solidFill>
                <a:effectLst/>
                <a:latin typeface="Helvetica Neue"/>
              </a:rPr>
              <a:t>beacon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: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svjetionik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),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ovaj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mali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bežični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uređaj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uzastopno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odašilje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signal koji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mogu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prepoznati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drugi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“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pametni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”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uređaji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npr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mobiteli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Umjesto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svjetlosnog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signala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beacon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šalje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radio signal, koji se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sastoji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od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kombinacije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slova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brojeva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a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emitira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ga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otprilike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svaku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desetinku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sekunde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</a:t>
            </a:r>
          </a:p>
          <a:p>
            <a:pPr algn="l"/>
            <a:r>
              <a:rPr lang="hr-HR" sz="1900" i="0">
                <a:solidFill>
                  <a:srgbClr val="222222"/>
                </a:solidFill>
                <a:effectLst/>
                <a:latin typeface="Helvetica Neue"/>
              </a:rPr>
              <a:t>B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eaconi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koriste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niskoenergetsku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Bluetooth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tehnologiju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(BLE – Bluetooth Low Energy),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kako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bi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slali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signale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drugim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uređajima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u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blizini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Ovi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signali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zatim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stupaju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u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interakciju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s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mobilnom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aplikacijom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koju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prethodno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instalirate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svoj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smartphone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ili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tablet,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što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pokreće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određene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akcije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,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npr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mobitelu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vam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se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prikažu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obavještenja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vezana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za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lokaciju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na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kojoj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se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trenutno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 </a:t>
            </a:r>
            <a:r>
              <a:rPr lang="en-GB" sz="1900" b="0" i="0" err="1">
                <a:solidFill>
                  <a:srgbClr val="222222"/>
                </a:solidFill>
                <a:effectLst/>
                <a:latin typeface="Helvetica Neue"/>
              </a:rPr>
              <a:t>nalazite</a:t>
            </a:r>
            <a:r>
              <a:rPr lang="en-GB" sz="1900" b="0" i="0">
                <a:solidFill>
                  <a:srgbClr val="222222"/>
                </a:solidFill>
                <a:effectLst/>
                <a:latin typeface="Helvetica Neue"/>
              </a:rPr>
              <a:t>.</a:t>
            </a:r>
          </a:p>
          <a:p>
            <a:pPr rtl="0"/>
            <a:endParaRPr lang="en-GB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53D1AAB-32B2-4F04-828F-AB1C758AF00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/>
        </p:blipFill>
        <p:spPr/>
      </p:pic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8C7C3A0-5E78-49C8-B8D4-F3DF62B2B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hr-HR"/>
              <a:t>boncon</a:t>
            </a: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6AE2454-CE9A-4A6B-AB5A-349E0D967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smtClean="0"/>
              <a:pPr rtl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34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DA59-55A0-4EA5-B3E4-646D1D3B4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hr-HR" sz="5400"/>
              <a:t>Vrijednost poslovanja</a:t>
            </a:r>
            <a:endParaRPr lang="en-GB" sz="54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4ABC42-7E22-4F59-A0B6-AD98B5CAE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7800" y="1681163"/>
            <a:ext cx="4549775" cy="823912"/>
          </a:xfrm>
        </p:spPr>
        <p:txBody>
          <a:bodyPr rtlCol="0"/>
          <a:lstStyle/>
          <a:p>
            <a:pPr rtl="0"/>
            <a:r>
              <a:rPr lang="hr-HR"/>
              <a:t>Brojne mogućnosti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9CB6C-6FF8-4B8C-9B41-2DDD39B25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7800" y="2505075"/>
            <a:ext cx="4549775" cy="3684588"/>
          </a:xfrm>
        </p:spPr>
        <p:txBody>
          <a:bodyPr rtlCol="0">
            <a:normAutofit/>
          </a:bodyPr>
          <a:lstStyle/>
          <a:p>
            <a:pPr rtl="0"/>
            <a:r>
              <a:rPr lang="hr-HR" sz="2000" err="1"/>
              <a:t>Targetiranje</a:t>
            </a:r>
            <a:r>
              <a:rPr lang="hr-HR" sz="2000"/>
              <a:t> vanjske publike</a:t>
            </a:r>
            <a:endParaRPr lang="en-GB" sz="2000"/>
          </a:p>
          <a:p>
            <a:pPr rtl="0"/>
            <a:r>
              <a:rPr lang="hr-HR" sz="2000"/>
              <a:t>Interaktivno iskustvo</a:t>
            </a:r>
            <a:endParaRPr lang="en-GB" sz="2000"/>
          </a:p>
          <a:p>
            <a:pPr rtl="0"/>
            <a:r>
              <a:rPr lang="hr-HR" sz="2000"/>
              <a:t>Precizno brojanje i analitika sudionika</a:t>
            </a:r>
            <a:endParaRPr lang="en-GB" sz="200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74CB9D-E60B-4C8A-B4E7-23BC1D9FA6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3206" y="2505075"/>
            <a:ext cx="4572182" cy="3684588"/>
          </a:xfrm>
        </p:spPr>
        <p:txBody>
          <a:bodyPr rtlCol="0">
            <a:normAutofit/>
          </a:bodyPr>
          <a:lstStyle/>
          <a:p>
            <a:pPr rtl="0"/>
            <a:r>
              <a:rPr lang="hr-HR" sz="2000" err="1"/>
              <a:t>Upselling</a:t>
            </a:r>
            <a:r>
              <a:rPr lang="hr-HR" sz="2000"/>
              <a:t> / Cross-</a:t>
            </a:r>
            <a:r>
              <a:rPr lang="hr-HR" sz="2000" err="1"/>
              <a:t>selling</a:t>
            </a:r>
            <a:endParaRPr lang="en-GB" sz="2000"/>
          </a:p>
          <a:p>
            <a:pPr rtl="0"/>
            <a:r>
              <a:rPr lang="hr-HR" sz="2000"/>
              <a:t>Instant </a:t>
            </a:r>
            <a:r>
              <a:rPr lang="hr-HR" sz="2000" err="1"/>
              <a:t>feedback</a:t>
            </a:r>
            <a:endParaRPr lang="hr-HR" sz="2000"/>
          </a:p>
          <a:p>
            <a:pPr rtl="0"/>
            <a:r>
              <a:rPr lang="hr-HR"/>
              <a:t>Informiranje</a:t>
            </a:r>
          </a:p>
          <a:p>
            <a:pPr rtl="0"/>
            <a:r>
              <a:rPr lang="hr-HR" sz="2000"/>
              <a:t>Slanje materijala</a:t>
            </a:r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3124766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CDA59-55A0-4EA5-B3E4-646D1D3B4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810" y="355600"/>
            <a:ext cx="10515600" cy="1325563"/>
          </a:xfrm>
        </p:spPr>
        <p:txBody>
          <a:bodyPr rtlCol="0">
            <a:normAutofit/>
          </a:bodyPr>
          <a:lstStyle/>
          <a:p>
            <a:pPr rtl="0"/>
            <a:r>
              <a:rPr lang="hr-HR" sz="5400"/>
              <a:t>Kako funkcionira aplikacija</a:t>
            </a:r>
            <a:endParaRPr lang="en-GB" sz="54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4ABC42-7E22-4F59-A0B6-AD98B5CAE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20157" y="1746589"/>
            <a:ext cx="2834640" cy="823912"/>
          </a:xfrm>
        </p:spPr>
        <p:txBody>
          <a:bodyPr rtlCol="0">
            <a:normAutofit/>
          </a:bodyPr>
          <a:lstStyle/>
          <a:p>
            <a:pPr rtl="0"/>
            <a:r>
              <a:rPr lang="hr-HR"/>
              <a:t>Mobilna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9CB6C-6FF8-4B8C-9B41-2DDD39B25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20157" y="2629362"/>
            <a:ext cx="2834640" cy="3684588"/>
          </a:xfrm>
        </p:spPr>
        <p:txBody>
          <a:bodyPr rtlCol="0">
            <a:normAutofit/>
          </a:bodyPr>
          <a:lstStyle/>
          <a:p>
            <a:pPr rtl="0"/>
            <a:r>
              <a:rPr lang="hr-HR" sz="2000"/>
              <a:t>Aplikacija služi kao posrednik između organizatora i posjetitelja</a:t>
            </a:r>
            <a:endParaRPr lang="en-GB" sz="2000"/>
          </a:p>
          <a:p>
            <a:pPr rtl="0"/>
            <a:r>
              <a:rPr lang="hr-HR"/>
              <a:t>Interaktivna mapa – konferencija na dlanu</a:t>
            </a:r>
            <a:endParaRPr lang="en-GB" sz="20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47FB98-C049-45C5-86B4-4CF44B247B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821975" y="1702202"/>
            <a:ext cx="2834640" cy="823912"/>
          </a:xfrm>
        </p:spPr>
        <p:txBody>
          <a:bodyPr rtlCol="0">
            <a:normAutofit/>
          </a:bodyPr>
          <a:lstStyle/>
          <a:p>
            <a:pPr rtl="0"/>
            <a:r>
              <a:rPr lang="hr-HR"/>
              <a:t>Web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74CB9D-E60B-4C8A-B4E7-23BC1D9FA6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821975" y="2629362"/>
            <a:ext cx="2834640" cy="3684588"/>
          </a:xfrm>
        </p:spPr>
        <p:txBody>
          <a:bodyPr rtlCol="0">
            <a:normAutofit/>
          </a:bodyPr>
          <a:lstStyle/>
          <a:p>
            <a:pPr rtl="0"/>
            <a:r>
              <a:rPr lang="hr-HR" sz="2000"/>
              <a:t>Organizator postavlja i šalje materijale</a:t>
            </a:r>
            <a:endParaRPr lang="en-GB" sz="2000"/>
          </a:p>
          <a:p>
            <a:pPr rtl="0"/>
            <a:r>
              <a:rPr lang="hr-HR" sz="2000"/>
              <a:t>Praćenje analitike</a:t>
            </a:r>
            <a:endParaRPr lang="en-GB" sz="2000"/>
          </a:p>
        </p:txBody>
      </p:sp>
      <p:pic>
        <p:nvPicPr>
          <p:cNvPr id="8" name="Grafika 7" descr="Plugged Unplugged with solid fill">
            <a:extLst>
              <a:ext uri="{FF2B5EF4-FFF2-40B4-BE49-F238E27FC236}">
                <a16:creationId xmlns:a16="http://schemas.microsoft.com/office/drawing/2014/main" id="{D1038F14-C2FA-3E72-7FDF-B4913623C9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7348500">
            <a:off x="5410757" y="2353571"/>
            <a:ext cx="17621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55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F6235CD-A84E-FE66-5D79-3E385428A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8131" y="157668"/>
            <a:ext cx="4553712" cy="823912"/>
          </a:xfrm>
        </p:spPr>
        <p:txBody>
          <a:bodyPr/>
          <a:lstStyle/>
          <a:p>
            <a:r>
              <a:rPr lang="hr-HR" dirty="0"/>
              <a:t>Arhitektura sustava</a:t>
            </a:r>
            <a:endParaRPr lang="en-GB" dirty="0"/>
          </a:p>
        </p:txBody>
      </p:sp>
      <p:graphicFrame>
        <p:nvGraphicFramePr>
          <p:cNvPr id="7" name="Rezervirano mjesto sadržaja 6">
            <a:extLst>
              <a:ext uri="{FF2B5EF4-FFF2-40B4-BE49-F238E27FC236}">
                <a16:creationId xmlns:a16="http://schemas.microsoft.com/office/drawing/2014/main" id="{F8DDED7A-40B3-38F4-4E82-B1D0B52CB0B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43590375"/>
              </p:ext>
            </p:extLst>
          </p:nvPr>
        </p:nvGraphicFramePr>
        <p:xfrm>
          <a:off x="1246196" y="1278302"/>
          <a:ext cx="3020283" cy="1847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E8C1C9AC-DD15-4D60-BD86-5CAAEE8A3E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34191" y="1116822"/>
            <a:ext cx="5185959" cy="5424769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0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Mobilna</a:t>
            </a: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aplikacija</a:t>
            </a: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hr-HR" sz="1000" b="1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aplikacij</a:t>
            </a:r>
            <a:r>
              <a:rPr lang="hr-HR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koju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koriste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krajnji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korisnici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posjetitelji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za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registraciju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događanja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pristup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materijalima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događanja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primanje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obavijesti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sudjelovanje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interaktivnim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funkcijama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Koristi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platformno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specifične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za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kompatibilnost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različitim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platformama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hr-HR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Web </a:t>
            </a:r>
            <a:r>
              <a:rPr lang="en-GB" sz="10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aplikacija</a:t>
            </a: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aplikacij</a:t>
            </a:r>
            <a:r>
              <a:rPr lang="hr-HR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koju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koriste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administratori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super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administratori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za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upravljanje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događanjima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kreiranje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rasporeda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prijenos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materijala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generiranje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izvješća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obavljanje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administrativnih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zadataka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Izgrađena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korištenjem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modernih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web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tehnologija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poput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HTML-a, CSS-a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JavaScripta</a:t>
            </a:r>
            <a:endParaRPr lang="hr-HR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Backend API:</a:t>
            </a:r>
            <a:r>
              <a:rPr lang="hr-HR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centralna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komponent</a:t>
            </a:r>
            <a:r>
              <a:rPr lang="hr-HR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povezuje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mobilnu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web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aplikaciju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podacima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funkcionalnostima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Izgrađen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korištenjem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robustnog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skalabilnog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okvira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za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obradu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zahtjeva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upravljanje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poslovnom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logikom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Implementira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RESTful API-je za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olakšavanje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komunikacije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između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front-end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aplikacija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sloja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baze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podataka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pohrane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hr-HR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Baza</a:t>
            </a: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podataka</a:t>
            </a: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GB" sz="10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pohrana</a:t>
            </a: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sloj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pohrane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podataka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gdje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se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čuvaju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informacije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vezane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uz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događanja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korisničke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profile,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detalje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sesija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druge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relevantne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podatke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Koristi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pouzdani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skalabilni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sustav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baze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podataka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Primjenjuje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odgovarajuće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tehnike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modeliranja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baze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podataka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radi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osiguranja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integriteta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podataka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optimizacije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upita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hr-HR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Beacon </a:t>
            </a:r>
            <a:r>
              <a:rPr lang="en-GB" sz="10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sustav</a:t>
            </a: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beacon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tehnologij</a:t>
            </a:r>
            <a:r>
              <a:rPr lang="hr-HR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integriran</a:t>
            </a:r>
            <a:r>
              <a:rPr lang="hr-HR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kako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bi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omogućila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interakcije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temelju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blizine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praćenje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sudionika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Koristi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Bluetooth Low Energy (BLE)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beacone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koji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emitiraju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signale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mobilni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uređaji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mogu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detektirati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kako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bi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pokrenuli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radnje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specifične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za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određenu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lokaciju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isporučili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personalizirani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sadržaj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Komunicira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mobilnom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aplikacijom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kako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bi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pružio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informacije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bliskim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sesijama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izlagačima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zanimljivim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točkama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hr-HR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0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Vanjski</a:t>
            </a: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API-ji:</a:t>
            </a:r>
            <a:r>
              <a:rPr lang="hr-HR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1000" b="1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redstavljaju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usluge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trećih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strana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API-je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integrirane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kako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bi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poboljšale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funkcionalnost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pružile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dodatne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značajke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Primjeri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uključuju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platne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usluge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integracije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društvenih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medija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usluge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kartiranja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API-je za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vremenske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informacije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ovisno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zahtjevima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projekta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hr-HR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0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Usluge</a:t>
            </a: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trećih</a:t>
            </a: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b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strana</a:t>
            </a:r>
            <a:r>
              <a:rPr lang="en-GB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hr-HR" sz="1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Odnose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se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razne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vanjske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usluge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resurse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koje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koristi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aplikacija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poput</a:t>
            </a:r>
            <a:r>
              <a:rPr lang="en-GB" sz="1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0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oblaka</a:t>
            </a:r>
            <a:endParaRPr lang="en-GB" sz="1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A129AEE5-E7DA-2D29-0EE5-9801686E31BE}"/>
              </a:ext>
            </a:extLst>
          </p:cNvPr>
          <p:cNvGrpSpPr/>
          <p:nvPr/>
        </p:nvGrpSpPr>
        <p:grpSpPr>
          <a:xfrm>
            <a:off x="2030261" y="3177880"/>
            <a:ext cx="2498345" cy="578389"/>
            <a:chOff x="0" y="0"/>
            <a:chExt cx="2567240" cy="554355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9" name="Pravokutnik: zaobljeni kutovi 8">
              <a:extLst>
                <a:ext uri="{FF2B5EF4-FFF2-40B4-BE49-F238E27FC236}">
                  <a16:creationId xmlns:a16="http://schemas.microsoft.com/office/drawing/2014/main" id="{1D677051-6ADC-0740-F842-16C4025EEBE5}"/>
                </a:ext>
              </a:extLst>
            </p:cNvPr>
            <p:cNvSpPr/>
            <p:nvPr/>
          </p:nvSpPr>
          <p:spPr>
            <a:xfrm>
              <a:off x="0" y="0"/>
              <a:ext cx="2567240" cy="55435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Pravokutnik: zaobljeni kutovi 4">
              <a:extLst>
                <a:ext uri="{FF2B5EF4-FFF2-40B4-BE49-F238E27FC236}">
                  <a16:creationId xmlns:a16="http://schemas.microsoft.com/office/drawing/2014/main" id="{571B96E9-9CBB-2BFF-F02F-2D451569C18C}"/>
                </a:ext>
              </a:extLst>
            </p:cNvPr>
            <p:cNvSpPr txBox="1"/>
            <p:nvPr/>
          </p:nvSpPr>
          <p:spPr>
            <a:xfrm>
              <a:off x="16237" y="16237"/>
              <a:ext cx="1969046" cy="52188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r-HR" sz="1600" kern="1200" dirty="0"/>
                <a:t>Baza</a:t>
              </a:r>
              <a:endParaRPr lang="en-GB" sz="1600" kern="1200" dirty="0"/>
            </a:p>
          </p:txBody>
        </p: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88028914-149D-0664-1E50-E126E51EF2FA}"/>
              </a:ext>
            </a:extLst>
          </p:cNvPr>
          <p:cNvGrpSpPr/>
          <p:nvPr/>
        </p:nvGrpSpPr>
        <p:grpSpPr>
          <a:xfrm>
            <a:off x="2174789" y="1927654"/>
            <a:ext cx="4242677" cy="2551519"/>
            <a:chOff x="-2374392" y="16237"/>
            <a:chExt cx="4359675" cy="2445493"/>
          </a:xfrm>
        </p:grpSpPr>
        <p:sp>
          <p:nvSpPr>
            <p:cNvPr id="12" name="Pravokutnik: zaobljeni kutovi 11">
              <a:extLst>
                <a:ext uri="{FF2B5EF4-FFF2-40B4-BE49-F238E27FC236}">
                  <a16:creationId xmlns:a16="http://schemas.microsoft.com/office/drawing/2014/main" id="{09EEBDF3-EC00-F986-116A-234059539E55}"/>
                </a:ext>
              </a:extLst>
            </p:cNvPr>
            <p:cNvSpPr/>
            <p:nvPr/>
          </p:nvSpPr>
          <p:spPr>
            <a:xfrm>
              <a:off x="-2374392" y="1907375"/>
              <a:ext cx="2567240" cy="554355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hr-HR" dirty="0"/>
                <a:t>Beacon</a:t>
              </a:r>
              <a:endParaRPr lang="en-GB" dirty="0"/>
            </a:p>
          </p:txBody>
        </p:sp>
        <p:sp>
          <p:nvSpPr>
            <p:cNvPr id="13" name="Pravokutnik: zaobljeni kutovi 4">
              <a:extLst>
                <a:ext uri="{FF2B5EF4-FFF2-40B4-BE49-F238E27FC236}">
                  <a16:creationId xmlns:a16="http://schemas.microsoft.com/office/drawing/2014/main" id="{F040FC6C-1948-6E3E-038A-2FA2E15FF3F4}"/>
                </a:ext>
              </a:extLst>
            </p:cNvPr>
            <p:cNvSpPr txBox="1"/>
            <p:nvPr/>
          </p:nvSpPr>
          <p:spPr>
            <a:xfrm>
              <a:off x="16237" y="16237"/>
              <a:ext cx="1969046" cy="5218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r-HR" sz="1600" kern="1200" dirty="0"/>
                <a:t>Mobilna aplikacija</a:t>
              </a:r>
              <a:endParaRPr lang="en-GB" sz="1600" kern="1200" dirty="0"/>
            </a:p>
          </p:txBody>
        </p:sp>
      </p:grpSp>
      <p:grpSp>
        <p:nvGrpSpPr>
          <p:cNvPr id="14" name="Grupa 13">
            <a:extLst>
              <a:ext uri="{FF2B5EF4-FFF2-40B4-BE49-F238E27FC236}">
                <a16:creationId xmlns:a16="http://schemas.microsoft.com/office/drawing/2014/main" id="{4F074E7B-58BF-18BE-1473-33894D0493C8}"/>
              </a:ext>
            </a:extLst>
          </p:cNvPr>
          <p:cNvGrpSpPr/>
          <p:nvPr/>
        </p:nvGrpSpPr>
        <p:grpSpPr>
          <a:xfrm>
            <a:off x="2314653" y="4623688"/>
            <a:ext cx="2498345" cy="578389"/>
            <a:chOff x="0" y="0"/>
            <a:chExt cx="2567240" cy="554355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5" name="Pravokutnik: zaobljeni kutovi 14">
              <a:extLst>
                <a:ext uri="{FF2B5EF4-FFF2-40B4-BE49-F238E27FC236}">
                  <a16:creationId xmlns:a16="http://schemas.microsoft.com/office/drawing/2014/main" id="{F0DEA674-73A6-71E9-2591-66C938A657C5}"/>
                </a:ext>
              </a:extLst>
            </p:cNvPr>
            <p:cNvSpPr/>
            <p:nvPr/>
          </p:nvSpPr>
          <p:spPr>
            <a:xfrm>
              <a:off x="0" y="0"/>
              <a:ext cx="2567240" cy="55435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Pravokutnik: zaobljeni kutovi 4">
              <a:extLst>
                <a:ext uri="{FF2B5EF4-FFF2-40B4-BE49-F238E27FC236}">
                  <a16:creationId xmlns:a16="http://schemas.microsoft.com/office/drawing/2014/main" id="{E913AF39-C1FE-E41B-68DA-A27E2CD05F2A}"/>
                </a:ext>
              </a:extLst>
            </p:cNvPr>
            <p:cNvSpPr txBox="1"/>
            <p:nvPr/>
          </p:nvSpPr>
          <p:spPr>
            <a:xfrm>
              <a:off x="16237" y="16237"/>
              <a:ext cx="1969046" cy="52188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r-HR" sz="1600" kern="1200" dirty="0"/>
                <a:t>Vanjski API</a:t>
              </a:r>
              <a:endParaRPr lang="en-GB" sz="1600" kern="1200" dirty="0"/>
            </a:p>
          </p:txBody>
        </p:sp>
      </p:grpSp>
      <p:grpSp>
        <p:nvGrpSpPr>
          <p:cNvPr id="17" name="Grupa 16">
            <a:extLst>
              <a:ext uri="{FF2B5EF4-FFF2-40B4-BE49-F238E27FC236}">
                <a16:creationId xmlns:a16="http://schemas.microsoft.com/office/drawing/2014/main" id="{1F8A06ED-156A-9965-0DED-F2436E84BB15}"/>
              </a:ext>
            </a:extLst>
          </p:cNvPr>
          <p:cNvGrpSpPr/>
          <p:nvPr/>
        </p:nvGrpSpPr>
        <p:grpSpPr>
          <a:xfrm>
            <a:off x="3163023" y="5803805"/>
            <a:ext cx="2567240" cy="554355"/>
            <a:chOff x="0" y="0"/>
            <a:chExt cx="2567240" cy="554355"/>
          </a:xfrm>
          <a:solidFill>
            <a:srgbClr val="92D050"/>
          </a:solidFill>
        </p:grpSpPr>
        <p:sp>
          <p:nvSpPr>
            <p:cNvPr id="18" name="Pravokutnik: zaobljeni kutovi 17">
              <a:extLst>
                <a:ext uri="{FF2B5EF4-FFF2-40B4-BE49-F238E27FC236}">
                  <a16:creationId xmlns:a16="http://schemas.microsoft.com/office/drawing/2014/main" id="{F2D70BFD-835D-4300-F71D-DB0E2746C989}"/>
                </a:ext>
              </a:extLst>
            </p:cNvPr>
            <p:cNvSpPr/>
            <p:nvPr/>
          </p:nvSpPr>
          <p:spPr>
            <a:xfrm>
              <a:off x="0" y="0"/>
              <a:ext cx="2567240" cy="55435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Pravokutnik: zaobljeni kutovi 4">
              <a:extLst>
                <a:ext uri="{FF2B5EF4-FFF2-40B4-BE49-F238E27FC236}">
                  <a16:creationId xmlns:a16="http://schemas.microsoft.com/office/drawing/2014/main" id="{41863616-A84A-DF5E-9E2E-26B038650BE8}"/>
                </a:ext>
              </a:extLst>
            </p:cNvPr>
            <p:cNvSpPr txBox="1"/>
            <p:nvPr/>
          </p:nvSpPr>
          <p:spPr>
            <a:xfrm>
              <a:off x="16237" y="16237"/>
              <a:ext cx="1969046" cy="52188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r-HR" sz="1600" kern="1200" dirty="0"/>
                <a:t>Third party</a:t>
              </a:r>
              <a:endParaRPr lang="en-GB" sz="1600" kern="1200" dirty="0"/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507C7FEA-3CD2-5C06-89E4-3DDB78E24D6B}"/>
              </a:ext>
            </a:extLst>
          </p:cNvPr>
          <p:cNvGrpSpPr/>
          <p:nvPr/>
        </p:nvGrpSpPr>
        <p:grpSpPr>
          <a:xfrm>
            <a:off x="3792392" y="3053048"/>
            <a:ext cx="350660" cy="375952"/>
            <a:chOff x="2659952" y="1097093"/>
            <a:chExt cx="360330" cy="360330"/>
          </a:xfrm>
        </p:grpSpPr>
        <p:sp>
          <p:nvSpPr>
            <p:cNvPr id="21" name="Strelica: prema dolje 20">
              <a:extLst>
                <a:ext uri="{FF2B5EF4-FFF2-40B4-BE49-F238E27FC236}">
                  <a16:creationId xmlns:a16="http://schemas.microsoft.com/office/drawing/2014/main" id="{5F71DFCA-284C-218F-BB8A-4DF4512E4CA9}"/>
                </a:ext>
              </a:extLst>
            </p:cNvPr>
            <p:cNvSpPr/>
            <p:nvPr/>
          </p:nvSpPr>
          <p:spPr>
            <a:xfrm>
              <a:off x="2659952" y="1097093"/>
              <a:ext cx="360330" cy="360330"/>
            </a:xfrm>
            <a:prstGeom prst="downArrow">
              <a:avLst>
                <a:gd name="adj1" fmla="val 55000"/>
                <a:gd name="adj2" fmla="val 45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Strelica: prema dolje 4">
              <a:extLst>
                <a:ext uri="{FF2B5EF4-FFF2-40B4-BE49-F238E27FC236}">
                  <a16:creationId xmlns:a16="http://schemas.microsoft.com/office/drawing/2014/main" id="{A22A0CB1-ABEB-4D41-0DC4-EB25ADFEE076}"/>
                </a:ext>
              </a:extLst>
            </p:cNvPr>
            <p:cNvSpPr txBox="1"/>
            <p:nvPr/>
          </p:nvSpPr>
          <p:spPr>
            <a:xfrm>
              <a:off x="2741026" y="1097093"/>
              <a:ext cx="198182" cy="2711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1600" kern="1200" dirty="0"/>
            </a:p>
          </p:txBody>
        </p:sp>
      </p:grpSp>
      <p:grpSp>
        <p:nvGrpSpPr>
          <p:cNvPr id="23" name="Grupa 22">
            <a:extLst>
              <a:ext uri="{FF2B5EF4-FFF2-40B4-BE49-F238E27FC236}">
                <a16:creationId xmlns:a16="http://schemas.microsoft.com/office/drawing/2014/main" id="{B15919D3-C260-E1DF-0F90-F2D54EDAAE5B}"/>
              </a:ext>
            </a:extLst>
          </p:cNvPr>
          <p:cNvGrpSpPr/>
          <p:nvPr/>
        </p:nvGrpSpPr>
        <p:grpSpPr>
          <a:xfrm>
            <a:off x="4095983" y="3699401"/>
            <a:ext cx="350660" cy="375952"/>
            <a:chOff x="2659952" y="1097093"/>
            <a:chExt cx="360330" cy="360330"/>
          </a:xfrm>
        </p:grpSpPr>
        <p:sp>
          <p:nvSpPr>
            <p:cNvPr id="24" name="Strelica: prema dolje 23">
              <a:extLst>
                <a:ext uri="{FF2B5EF4-FFF2-40B4-BE49-F238E27FC236}">
                  <a16:creationId xmlns:a16="http://schemas.microsoft.com/office/drawing/2014/main" id="{F947F6E0-2A6B-07DC-3896-1FA0D46B89D3}"/>
                </a:ext>
              </a:extLst>
            </p:cNvPr>
            <p:cNvSpPr/>
            <p:nvPr/>
          </p:nvSpPr>
          <p:spPr>
            <a:xfrm>
              <a:off x="2659952" y="1097093"/>
              <a:ext cx="360330" cy="360330"/>
            </a:xfrm>
            <a:prstGeom prst="downArrow">
              <a:avLst>
                <a:gd name="adj1" fmla="val 55000"/>
                <a:gd name="adj2" fmla="val 45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Strelica: prema dolje 4">
              <a:extLst>
                <a:ext uri="{FF2B5EF4-FFF2-40B4-BE49-F238E27FC236}">
                  <a16:creationId xmlns:a16="http://schemas.microsoft.com/office/drawing/2014/main" id="{87B454CC-97E9-1564-CD01-0BE20EDF4FDD}"/>
                </a:ext>
              </a:extLst>
            </p:cNvPr>
            <p:cNvSpPr txBox="1"/>
            <p:nvPr/>
          </p:nvSpPr>
          <p:spPr>
            <a:xfrm>
              <a:off x="2741026" y="1097093"/>
              <a:ext cx="198182" cy="2711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1600" kern="1200" dirty="0"/>
            </a:p>
          </p:txBody>
        </p:sp>
      </p:grpSp>
      <p:grpSp>
        <p:nvGrpSpPr>
          <p:cNvPr id="26" name="Grupa 25">
            <a:extLst>
              <a:ext uri="{FF2B5EF4-FFF2-40B4-BE49-F238E27FC236}">
                <a16:creationId xmlns:a16="http://schemas.microsoft.com/office/drawing/2014/main" id="{4F5AAB14-FD19-44D3-F4CA-85CBD3680CA4}"/>
              </a:ext>
            </a:extLst>
          </p:cNvPr>
          <p:cNvGrpSpPr/>
          <p:nvPr/>
        </p:nvGrpSpPr>
        <p:grpSpPr>
          <a:xfrm>
            <a:off x="3915818" y="4392675"/>
            <a:ext cx="350660" cy="375952"/>
            <a:chOff x="2659952" y="1097093"/>
            <a:chExt cx="360330" cy="360330"/>
          </a:xfrm>
        </p:grpSpPr>
        <p:sp>
          <p:nvSpPr>
            <p:cNvPr id="27" name="Strelica: prema dolje 26">
              <a:extLst>
                <a:ext uri="{FF2B5EF4-FFF2-40B4-BE49-F238E27FC236}">
                  <a16:creationId xmlns:a16="http://schemas.microsoft.com/office/drawing/2014/main" id="{939E2DB8-390D-7681-D43C-1BD3B090F93B}"/>
                </a:ext>
              </a:extLst>
            </p:cNvPr>
            <p:cNvSpPr/>
            <p:nvPr/>
          </p:nvSpPr>
          <p:spPr>
            <a:xfrm>
              <a:off x="2659952" y="1097093"/>
              <a:ext cx="360330" cy="360330"/>
            </a:xfrm>
            <a:prstGeom prst="downArrow">
              <a:avLst>
                <a:gd name="adj1" fmla="val 55000"/>
                <a:gd name="adj2" fmla="val 45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Strelica: prema dolje 4">
              <a:extLst>
                <a:ext uri="{FF2B5EF4-FFF2-40B4-BE49-F238E27FC236}">
                  <a16:creationId xmlns:a16="http://schemas.microsoft.com/office/drawing/2014/main" id="{0C492AD1-438E-F6E2-04B3-1D2C4D3D5CD1}"/>
                </a:ext>
              </a:extLst>
            </p:cNvPr>
            <p:cNvSpPr txBox="1"/>
            <p:nvPr/>
          </p:nvSpPr>
          <p:spPr>
            <a:xfrm>
              <a:off x="2741026" y="1097093"/>
              <a:ext cx="198182" cy="2711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1600" kern="1200" dirty="0"/>
            </a:p>
          </p:txBody>
        </p:sp>
      </p:grpSp>
      <p:grpSp>
        <p:nvGrpSpPr>
          <p:cNvPr id="29" name="Grupa 28">
            <a:extLst>
              <a:ext uri="{FF2B5EF4-FFF2-40B4-BE49-F238E27FC236}">
                <a16:creationId xmlns:a16="http://schemas.microsoft.com/office/drawing/2014/main" id="{9B7EA31B-CB91-DC77-E840-D0FB6D0EAFA7}"/>
              </a:ext>
            </a:extLst>
          </p:cNvPr>
          <p:cNvGrpSpPr/>
          <p:nvPr/>
        </p:nvGrpSpPr>
        <p:grpSpPr>
          <a:xfrm>
            <a:off x="4247279" y="5175263"/>
            <a:ext cx="360330" cy="732532"/>
            <a:chOff x="2659952" y="1097093"/>
            <a:chExt cx="360330" cy="360330"/>
          </a:xfrm>
        </p:grpSpPr>
        <p:sp>
          <p:nvSpPr>
            <p:cNvPr id="30" name="Strelica: prema dolje 29">
              <a:extLst>
                <a:ext uri="{FF2B5EF4-FFF2-40B4-BE49-F238E27FC236}">
                  <a16:creationId xmlns:a16="http://schemas.microsoft.com/office/drawing/2014/main" id="{10EA5E4A-D2B1-22D6-D103-0CD728EEB180}"/>
                </a:ext>
              </a:extLst>
            </p:cNvPr>
            <p:cNvSpPr/>
            <p:nvPr/>
          </p:nvSpPr>
          <p:spPr>
            <a:xfrm>
              <a:off x="2659952" y="1097093"/>
              <a:ext cx="360330" cy="360330"/>
            </a:xfrm>
            <a:prstGeom prst="downArrow">
              <a:avLst>
                <a:gd name="adj1" fmla="val 55000"/>
                <a:gd name="adj2" fmla="val 45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Strelica: prema dolje 4">
              <a:extLst>
                <a:ext uri="{FF2B5EF4-FFF2-40B4-BE49-F238E27FC236}">
                  <a16:creationId xmlns:a16="http://schemas.microsoft.com/office/drawing/2014/main" id="{CB06FB4A-F50E-2113-8E28-18009D920A4F}"/>
                </a:ext>
              </a:extLst>
            </p:cNvPr>
            <p:cNvSpPr txBox="1"/>
            <p:nvPr/>
          </p:nvSpPr>
          <p:spPr>
            <a:xfrm>
              <a:off x="2741026" y="1097093"/>
              <a:ext cx="198182" cy="2711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1600" kern="1200" dirty="0"/>
            </a:p>
          </p:txBody>
        </p:sp>
      </p:grpSp>
      <p:sp>
        <p:nvSpPr>
          <p:cNvPr id="33" name="Pravokutnik: zaobljeni kutovi 32">
            <a:extLst>
              <a:ext uri="{FF2B5EF4-FFF2-40B4-BE49-F238E27FC236}">
                <a16:creationId xmlns:a16="http://schemas.microsoft.com/office/drawing/2014/main" id="{4F7CA594-04CA-7162-D7C9-83FC0CD4E5E7}"/>
              </a:ext>
            </a:extLst>
          </p:cNvPr>
          <p:cNvSpPr/>
          <p:nvPr/>
        </p:nvSpPr>
        <p:spPr>
          <a:xfrm>
            <a:off x="840259" y="1095632"/>
            <a:ext cx="5725298" cy="4185812"/>
          </a:xfrm>
          <a:prstGeom prst="round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Pravokutnik: zaobljeni kutovi 33">
            <a:extLst>
              <a:ext uri="{FF2B5EF4-FFF2-40B4-BE49-F238E27FC236}">
                <a16:creationId xmlns:a16="http://schemas.microsoft.com/office/drawing/2014/main" id="{5BE142FF-710B-AEA1-2A63-68AF868B62F2}"/>
              </a:ext>
            </a:extLst>
          </p:cNvPr>
          <p:cNvSpPr/>
          <p:nvPr/>
        </p:nvSpPr>
        <p:spPr>
          <a:xfrm>
            <a:off x="2651920" y="5685339"/>
            <a:ext cx="3765546" cy="856253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Ravni poveznik 41">
            <a:extLst>
              <a:ext uri="{FF2B5EF4-FFF2-40B4-BE49-F238E27FC236}">
                <a16:creationId xmlns:a16="http://schemas.microsoft.com/office/drawing/2014/main" id="{EDB412D7-B0D1-1DB5-45F5-FACA68E40CC1}"/>
              </a:ext>
            </a:extLst>
          </p:cNvPr>
          <p:cNvCxnSpPr/>
          <p:nvPr/>
        </p:nvCxnSpPr>
        <p:spPr>
          <a:xfrm>
            <a:off x="3792392" y="1589902"/>
            <a:ext cx="205647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Ravni poveznik 43">
            <a:extLst>
              <a:ext uri="{FF2B5EF4-FFF2-40B4-BE49-F238E27FC236}">
                <a16:creationId xmlns:a16="http://schemas.microsoft.com/office/drawing/2014/main" id="{96ADCCB0-5BEC-0234-BB0D-25E56886126F}"/>
              </a:ext>
            </a:extLst>
          </p:cNvPr>
          <p:cNvCxnSpPr>
            <a:cxnSpLocks/>
          </p:cNvCxnSpPr>
          <p:nvPr/>
        </p:nvCxnSpPr>
        <p:spPr>
          <a:xfrm flipV="1">
            <a:off x="5848865" y="1576556"/>
            <a:ext cx="0" cy="32590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avni poveznik sa strelicom 47">
            <a:extLst>
              <a:ext uri="{FF2B5EF4-FFF2-40B4-BE49-F238E27FC236}">
                <a16:creationId xmlns:a16="http://schemas.microsoft.com/office/drawing/2014/main" id="{7D598A0E-39FE-AED2-CFF6-D47677D3110A}"/>
              </a:ext>
            </a:extLst>
          </p:cNvPr>
          <p:cNvCxnSpPr/>
          <p:nvPr/>
        </p:nvCxnSpPr>
        <p:spPr>
          <a:xfrm flipH="1">
            <a:off x="4607609" y="3429000"/>
            <a:ext cx="12412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avni poveznik sa strelicom 48">
            <a:extLst>
              <a:ext uri="{FF2B5EF4-FFF2-40B4-BE49-F238E27FC236}">
                <a16:creationId xmlns:a16="http://schemas.microsoft.com/office/drawing/2014/main" id="{383CF1EE-CCC4-1CD3-9B23-619C794DAE9A}"/>
              </a:ext>
            </a:extLst>
          </p:cNvPr>
          <p:cNvCxnSpPr>
            <a:cxnSpLocks/>
          </p:cNvCxnSpPr>
          <p:nvPr/>
        </p:nvCxnSpPr>
        <p:spPr>
          <a:xfrm flipH="1">
            <a:off x="4673134" y="4174525"/>
            <a:ext cx="11757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avni poveznik sa strelicom 50">
            <a:extLst>
              <a:ext uri="{FF2B5EF4-FFF2-40B4-BE49-F238E27FC236}">
                <a16:creationId xmlns:a16="http://schemas.microsoft.com/office/drawing/2014/main" id="{6E125B34-78C8-A4D0-B869-E2756238E415}"/>
              </a:ext>
            </a:extLst>
          </p:cNvPr>
          <p:cNvCxnSpPr>
            <a:cxnSpLocks/>
          </p:cNvCxnSpPr>
          <p:nvPr/>
        </p:nvCxnSpPr>
        <p:spPr>
          <a:xfrm flipH="1">
            <a:off x="4854744" y="4817076"/>
            <a:ext cx="9941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351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zervirano mjesto sadržaja 9" descr="Slika na kojoj se prikazuje tekst, snimka zaslona, Font&#10;&#10;Opis je automatski generiran">
            <a:extLst>
              <a:ext uri="{FF2B5EF4-FFF2-40B4-BE49-F238E27FC236}">
                <a16:creationId xmlns:a16="http://schemas.microsoft.com/office/drawing/2014/main" id="{6BFD5903-4459-7343-5598-8E56DE58CF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6136" y="365125"/>
            <a:ext cx="11439727" cy="6418801"/>
          </a:xfrm>
        </p:spPr>
      </p:pic>
      <p:sp>
        <p:nvSpPr>
          <p:cNvPr id="7" name="Naslov 6">
            <a:extLst>
              <a:ext uri="{FF2B5EF4-FFF2-40B4-BE49-F238E27FC236}">
                <a16:creationId xmlns:a16="http://schemas.microsoft.com/office/drawing/2014/main" id="{2DE00ACD-C991-1989-3C46-C51CE55D5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8928155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Univers">
  <a:themeElements>
    <a:clrScheme name="Gradient">
      <a:dk1>
        <a:sysClr val="windowText" lastClr="000000"/>
      </a:dk1>
      <a:lt1>
        <a:sysClr val="window" lastClr="FFFFFF"/>
      </a:lt1>
      <a:dk2>
        <a:srgbClr val="10013F"/>
      </a:dk2>
      <a:lt2>
        <a:srgbClr val="F2F0FF"/>
      </a:lt2>
      <a:accent1>
        <a:srgbClr val="814DFF"/>
      </a:accent1>
      <a:accent2>
        <a:srgbClr val="243FFF"/>
      </a:accent2>
      <a:accent3>
        <a:srgbClr val="FF83B6"/>
      </a:accent3>
      <a:accent4>
        <a:srgbClr val="FF9022"/>
      </a:accent4>
      <a:accent5>
        <a:srgbClr val="FF1F85"/>
      </a:accent5>
      <a:accent6>
        <a:srgbClr val="1A98FF"/>
      </a:accent6>
      <a:hlink>
        <a:srgbClr val="0563C1"/>
      </a:hlink>
      <a:folHlink>
        <a:srgbClr val="954F72"/>
      </a:folHlink>
    </a:clrScheme>
    <a:fontScheme name="Univers">
      <a:majorFont>
        <a:latin typeface="Univers"/>
        <a:ea typeface=""/>
        <a:cs typeface=""/>
      </a:majorFont>
      <a:minorFont>
        <a:latin typeface="Univer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8167186_TF89338750_Win32" id="{41E8F413-9A18-4BDF-B28A-7CD5BF285DD4}" vid="{F5763C4E-78C1-4EFB-B9F5-2F4B07C76DB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070514AF8B894AAF24DC61CC15240C" ma:contentTypeVersion="5" ma:contentTypeDescription="Create a new document." ma:contentTypeScope="" ma:versionID="f3eab86a50c786cd3ffdf45d92b52c7d">
  <xsd:schema xmlns:xsd="http://www.w3.org/2001/XMLSchema" xmlns:xs="http://www.w3.org/2001/XMLSchema" xmlns:p="http://schemas.microsoft.com/office/2006/metadata/properties" xmlns:ns2="1963049f-dc55-4499-ba4e-c842acd26adc" targetNamespace="http://schemas.microsoft.com/office/2006/metadata/properties" ma:root="true" ma:fieldsID="f5844bce3e6b3398d31ec99572ef9b21" ns2:_="">
    <xsd:import namespace="1963049f-dc55-4499-ba4e-c842acd26a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63049f-dc55-4499-ba4e-c842acd26a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919F73-B6C2-4A43-95E2-833EC48925FE}">
  <ds:schemaRefs>
    <ds:schemaRef ds:uri="3fcc2ec1-07d8-43ed-9b46-ccd8d1be91cf"/>
    <ds:schemaRef ds:uri="71af3243-3dd4-4a8d-8c0d-dd76da1f02a5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C8E00D1-8EA3-4E42-801D-0253E1EAFC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DC1E40-7D6E-45DF-B441-7BE1C7515BEE}"/>
</file>

<file path=docProps/app.xml><?xml version="1.0" encoding="utf-8"?>
<Properties xmlns="http://schemas.openxmlformats.org/officeDocument/2006/extended-properties" xmlns:vt="http://schemas.openxmlformats.org/officeDocument/2006/docPropsVTypes">
  <Template>{4D5FE41F-6E59-47B5-A580-1227213DD971}tf89338750_win32</Template>
  <TotalTime>109</TotalTime>
  <Words>1128</Words>
  <Application>Microsoft Office PowerPoint</Application>
  <PresentationFormat>Široki zaslon</PresentationFormat>
  <Paragraphs>156</Paragraphs>
  <Slides>21</Slides>
  <Notes>9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21</vt:i4>
      </vt:variant>
    </vt:vector>
  </HeadingPairs>
  <TitlesOfParts>
    <vt:vector size="27" baseType="lpstr">
      <vt:lpstr>Arial</vt:lpstr>
      <vt:lpstr>Calibri</vt:lpstr>
      <vt:lpstr>Helvetica Neue</vt:lpstr>
      <vt:lpstr>Söhne</vt:lpstr>
      <vt:lpstr>Univers</vt:lpstr>
      <vt:lpstr>GradientUnivers</vt:lpstr>
      <vt:lpstr>BONCON</vt:lpstr>
      <vt:lpstr>Agenda</vt:lpstr>
      <vt:lpstr>Iskoristite puni potencijal događaja / konferencija</vt:lpstr>
      <vt:lpstr>Pametna zgrada</vt:lpstr>
      <vt:lpstr>Beacon</vt:lpstr>
      <vt:lpstr>Vrijednost poslovanja</vt:lpstr>
      <vt:lpstr>Kako funkcionira aplikacija</vt:lpstr>
      <vt:lpstr>PowerPoint prezentacija</vt:lpstr>
      <vt:lpstr>PowerPoint prezentacija</vt:lpstr>
      <vt:lpstr>PowerPoint prezentacija</vt:lpstr>
      <vt:lpstr>PowerPoint prezentacija</vt:lpstr>
      <vt:lpstr>use case 01</vt:lpstr>
      <vt:lpstr>Use case 02</vt:lpstr>
      <vt:lpstr>Use case 03</vt:lpstr>
      <vt:lpstr>PowerPoint prezentacija</vt:lpstr>
      <vt:lpstr>PowerPoint prezentacija</vt:lpstr>
      <vt:lpstr>PowerPoint prezentacija</vt:lpstr>
      <vt:lpstr>zaključak</vt:lpstr>
      <vt:lpstr>BonCon</vt:lpstr>
      <vt:lpstr>TIM</vt:lpstr>
      <vt:lpstr>HVALA NA PAŽNJI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Galaxy</dc:title>
  <dc:creator>lucija lalic</dc:creator>
  <cp:lastModifiedBy>Lucija Lalić</cp:lastModifiedBy>
  <cp:revision>3</cp:revision>
  <dcterms:created xsi:type="dcterms:W3CDTF">2023-03-02T12:16:40Z</dcterms:created>
  <dcterms:modified xsi:type="dcterms:W3CDTF">2023-06-07T15:23:15Z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0x010100D4070514AF8B894AAF24DC61CC15240C</vt:lpwstr>
  </property>
</Properties>
</file>