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59" r:id="rId4"/>
    <p:sldId id="263" r:id="rId5"/>
    <p:sldId id="267" r:id="rId6"/>
    <p:sldId id="268" r:id="rId7"/>
    <p:sldId id="258" r:id="rId8"/>
  </p:sldIdLst>
  <p:sldSz cx="9144000" cy="6858000" type="screen4x3"/>
  <p:notesSz cx="6858000" cy="96678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00" y="-108"/>
      </p:cViewPr>
      <p:guideLst>
        <p:guide orient="horz" pos="3045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3688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83688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570E6381-8C29-4E43-B8FE-5260577DFC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12825" y="725488"/>
            <a:ext cx="4832350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92638"/>
            <a:ext cx="50292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3688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183688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E876D8AA-E35D-47F4-8476-D6442F7668D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FF49F4-DF25-4352-9843-DBBBB450A6F2}" type="slidenum">
              <a:rPr lang="en-GB"/>
              <a:pPr/>
              <a:t>1</a:t>
            </a:fld>
            <a:endParaRPr lang="en-GB"/>
          </a:p>
        </p:txBody>
      </p:sp>
      <p:sp>
        <p:nvSpPr>
          <p:cNvPr id="4301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40FC3B-B729-4EF3-9B1D-553BDA680488}" type="slidenum">
              <a:rPr lang="en-GB"/>
              <a:pPr/>
              <a:t>2</a:t>
            </a:fld>
            <a:endParaRPr lang="en-GB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0AF458-5270-4145-9B57-01FE3A5A3724}" type="slidenum">
              <a:rPr lang="en-GB"/>
              <a:pPr/>
              <a:t>3</a:t>
            </a:fld>
            <a:endParaRPr lang="en-GB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2D60D-73B0-4C6F-B0AB-D0C694BFCA5D}" type="slidenum">
              <a:rPr lang="en-GB"/>
              <a:pPr/>
              <a:t>4</a:t>
            </a:fld>
            <a:endParaRPr lang="en-GB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DB6DE8-788E-46C7-99FC-1C608C2F66B2}" type="slidenum">
              <a:rPr lang="en-GB"/>
              <a:pPr/>
              <a:t>5</a:t>
            </a:fld>
            <a:endParaRPr lang="en-GB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E8541E-08D3-4F4B-B7B6-1276ED84AF5A}" type="slidenum">
              <a:rPr lang="en-GB"/>
              <a:pPr/>
              <a:t>6</a:t>
            </a:fld>
            <a:endParaRPr lang="en-GB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F15E81-03A2-404D-B6B6-AC2BF28C278F}" type="slidenum">
              <a:rPr lang="en-GB"/>
              <a:pPr/>
              <a:t>7</a:t>
            </a:fld>
            <a:endParaRPr lang="en-GB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75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76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77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78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79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80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81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9882" name="Freeform 10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pic>
        <p:nvPicPr>
          <p:cNvPr id="79883" name="Picture 11" descr="Facban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7988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88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988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988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988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286971-1E38-4533-9D23-A56597516A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50482-93D6-4D20-AE20-F3BEFEE7B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1749F-4F84-4B9F-9547-4900536921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9D968-7748-4B85-A118-83815A0214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4534-9F0F-4316-BA49-175DBBE6C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22A29-40A6-4540-AD6A-9AA8579B8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643E3-35A8-4FD4-8381-9E753625F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11A8F-49F5-4EA8-A902-E0B76F1EBF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C426-3C5B-40CF-9AD4-9138B7905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9E038-CEC4-4F62-93F8-0D4BA3170A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EFA19-4E57-4D13-9955-F03D4EBA06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1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2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3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4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5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6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sp>
        <p:nvSpPr>
          <p:cNvPr id="78857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IE"/>
          </a:p>
        </p:txBody>
      </p:sp>
      <p:pic>
        <p:nvPicPr>
          <p:cNvPr id="78858" name="Picture 10" descr="Facbann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7885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88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6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788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7886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D8E2D64D-85FD-4E29-8DD5-849205CB478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itchFamily="2" charset="2"/>
        <a:buChar char="®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itchFamily="2" charset="2"/>
        <a:buChar char="®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FA22025-67E0-4D89-9EE7-CACB7B9B6AE8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TYPES OF LEARNING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Dianne Williams</a:t>
            </a:r>
          </a:p>
          <a:p>
            <a:r>
              <a:rPr lang="en-GB" sz="2600"/>
              <a:t>JEB Principles of Teaching &amp; Training</a:t>
            </a:r>
            <a:endParaRPr lang="en-GB"/>
          </a:p>
        </p:txBody>
      </p:sp>
    </p:spTree>
  </p:cSld>
  <p:clrMapOvr>
    <a:masterClrMapping/>
  </p:clrMapOvr>
  <p:transition advTm="2408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7C79-9F0E-4934-BBBE-87177FA7DA61}" type="slidenum">
              <a:rPr lang="en-US"/>
              <a:pPr/>
              <a:t>2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TYPES OF LEARNING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LEARNING BY ROTE</a:t>
            </a:r>
          </a:p>
          <a:p>
            <a:r>
              <a:rPr lang="en-GB"/>
              <a:t>DISCOVERY LEARNING</a:t>
            </a:r>
          </a:p>
          <a:p>
            <a:r>
              <a:rPr lang="en-GB"/>
              <a:t>SKILL ACQUISITION</a:t>
            </a:r>
          </a:p>
          <a:p>
            <a:r>
              <a:rPr lang="en-GB"/>
              <a:t>CONCEPT FORMATION</a:t>
            </a:r>
          </a:p>
        </p:txBody>
      </p:sp>
    </p:spTree>
  </p:cSld>
  <p:clrMapOvr>
    <a:masterClrMapping/>
  </p:clrMapOvr>
  <p:transition advTm="572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782A-94E0-4D05-B7CB-FD4B0F9BBA67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LEARNING BY ROTE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/>
              <a:t>	Students learn by repeating facts or activities in a parrot like fashion.</a:t>
            </a:r>
          </a:p>
          <a:p>
            <a:pPr lvl="3">
              <a:buFont typeface="Wingdings" pitchFamily="2" charset="2"/>
              <a:buNone/>
            </a:pPr>
            <a:endParaRPr lang="en-GB"/>
          </a:p>
          <a:p>
            <a:pPr lvl="1">
              <a:buFont typeface="Wingdings" pitchFamily="2" charset="2"/>
              <a:buNone/>
            </a:pPr>
            <a:r>
              <a:rPr lang="en-GB"/>
              <a:t>	Examples</a:t>
            </a:r>
          </a:p>
          <a:p>
            <a:pPr lvl="2"/>
            <a:r>
              <a:rPr lang="en-GB"/>
              <a:t>The alphabet</a:t>
            </a:r>
          </a:p>
          <a:p>
            <a:pPr lvl="2"/>
            <a:r>
              <a:rPr lang="en-GB"/>
              <a:t>Spellings </a:t>
            </a:r>
          </a:p>
          <a:p>
            <a:pPr lvl="2"/>
            <a:r>
              <a:rPr lang="en-GB"/>
              <a:t>Multiplication tables </a:t>
            </a:r>
          </a:p>
          <a:p>
            <a:pPr lvl="2"/>
            <a:r>
              <a:rPr lang="en-GB"/>
              <a:t>Der, Die, Das, Den, Die, Das </a:t>
            </a:r>
          </a:p>
          <a:p>
            <a:pPr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  <p:transition advTm="12070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19-B742-458D-941B-E7A77131729D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Learning By Rote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 be effective rote learning must be accompanied by some logic and/or other knowledge.</a:t>
            </a:r>
          </a:p>
        </p:txBody>
      </p:sp>
    </p:spTree>
  </p:cSld>
  <p:clrMapOvr>
    <a:masterClrMapping/>
  </p:clrMapOvr>
  <p:transition advTm="71088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B6BAC-6FCE-42D3-B87A-C504D0592EEF}" type="slidenum">
              <a:rPr lang="en-US"/>
              <a:pPr/>
              <a:t>5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SKILL ACQUISITION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/>
              <a:t>	Students learn how to do something - to have the capacity or competence to perform a task.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r>
              <a:rPr lang="en-GB"/>
              <a:t>1	PRODUCT SKILLS</a:t>
            </a:r>
          </a:p>
          <a:p>
            <a:r>
              <a:rPr lang="en-GB"/>
              <a:t>2	PROCESS SKILLS</a:t>
            </a:r>
          </a:p>
          <a:p>
            <a:pPr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  <p:transition advTm="9164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5C620-396C-4A49-8224-4AB551B60386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CONCEPT FORMATION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2800"/>
              <a:t>	Students form concepts through experience - objects, events or ideas that have properties, essential qualities or relationships in common. </a:t>
            </a:r>
          </a:p>
          <a:p>
            <a:endParaRPr lang="en-GB" sz="2800"/>
          </a:p>
          <a:p>
            <a:r>
              <a:rPr lang="en-GB" sz="2800"/>
              <a:t>1	CONCRETE – book, shape, colour, flower</a:t>
            </a:r>
          </a:p>
          <a:p>
            <a:r>
              <a:rPr lang="en-GB" sz="2800"/>
              <a:t>2	ABSTRACT – poverty, justice, beauty </a:t>
            </a:r>
          </a:p>
        </p:txBody>
      </p:sp>
    </p:spTree>
  </p:cSld>
  <p:clrMapOvr>
    <a:masterClrMapping/>
  </p:clrMapOvr>
  <p:transition advTm="38752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A8C7-2822-4AD9-8073-E38B9340CA70}" type="slidenum">
              <a:rPr lang="en-US"/>
              <a:pPr/>
              <a:t>7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/>
              <a:t>I am told and I forget.</a:t>
            </a:r>
          </a:p>
          <a:p>
            <a:pPr algn="ctr">
              <a:buFont typeface="Wingdings" pitchFamily="2" charset="2"/>
              <a:buNone/>
            </a:pPr>
            <a:r>
              <a:rPr lang="en-GB"/>
              <a:t>I see and I remember.</a:t>
            </a:r>
          </a:p>
          <a:p>
            <a:pPr algn="ctr">
              <a:buFont typeface="Wingdings" pitchFamily="2" charset="2"/>
              <a:buNone/>
            </a:pPr>
            <a:r>
              <a:rPr lang="en-GB"/>
              <a:t>I do and I understand.</a:t>
            </a:r>
          </a:p>
          <a:p>
            <a:pPr algn="ctr">
              <a:buFont typeface="Wingdings" pitchFamily="2" charset="2"/>
              <a:buNone/>
            </a:pPr>
            <a:r>
              <a:rPr lang="en-GB" sz="2600" i="1"/>
              <a:t>Chinese proverb.</a:t>
            </a:r>
            <a:endParaRPr lang="en-GB"/>
          </a:p>
          <a:p>
            <a:endParaRPr lang="en-GB"/>
          </a:p>
        </p:txBody>
      </p:sp>
    </p:spTree>
  </p:cSld>
  <p:clrMapOvr>
    <a:masterClrMapping/>
  </p:clrMapOvr>
  <p:transition advTm="28032"/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Designs\Factory.pot</Template>
  <TotalTime>619</TotalTime>
  <Words>84</Words>
  <Application>Microsoft PowerPoint</Application>
  <PresentationFormat>On-screen Show (4:3)</PresentationFormat>
  <Paragraphs>47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Times New Roman</vt:lpstr>
      <vt:lpstr>Arial</vt:lpstr>
      <vt:lpstr>Arial Narrow</vt:lpstr>
      <vt:lpstr>Wingdings</vt:lpstr>
      <vt:lpstr>Factory</vt:lpstr>
      <vt:lpstr>TYPES OF LEARNING</vt:lpstr>
      <vt:lpstr>TYPES OF LEARNING</vt:lpstr>
      <vt:lpstr>LEARNING BY ROTE</vt:lpstr>
      <vt:lpstr>Learning By Rote</vt:lpstr>
      <vt:lpstr>SKILL ACQUISITION</vt:lpstr>
      <vt:lpstr>CONCEPT FORMATION</vt:lpstr>
      <vt:lpstr>Slide 7</vt:lpstr>
    </vt:vector>
  </TitlesOfParts>
  <Company>Myrddin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LEARNING</dc:title>
  <dc:creator>Programme</dc:creator>
  <cp:lastModifiedBy>ECDL-F</cp:lastModifiedBy>
  <cp:revision>21</cp:revision>
  <dcterms:created xsi:type="dcterms:W3CDTF">2000-04-02T08:11:09Z</dcterms:created>
  <dcterms:modified xsi:type="dcterms:W3CDTF">2006-06-22T11:01:23Z</dcterms:modified>
</cp:coreProperties>
</file>