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sldIdLst>
    <p:sldId id="314" r:id="rId2"/>
    <p:sldId id="311" r:id="rId3"/>
    <p:sldId id="312" r:id="rId4"/>
    <p:sldId id="261" r:id="rId5"/>
    <p:sldId id="262" r:id="rId6"/>
    <p:sldId id="263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30E6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73A0DAA-6AF3-43AB-8588-CEC1D06C72B9}" styleName="Srednji stil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07"/>
    <p:restoredTop sz="96445" autoAdjust="0"/>
  </p:normalViewPr>
  <p:slideViewPr>
    <p:cSldViewPr snapToGrid="0" snapToObjects="1">
      <p:cViewPr varScale="1">
        <p:scale>
          <a:sx n="116" d="100"/>
          <a:sy n="116" d="100"/>
        </p:scale>
        <p:origin x="120" y="17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Mateo Sokač" userId="1ff9eb57-33a8-4fe3-91bf-5d7174ccab05" providerId="ADAL" clId="{A614498C-B497-4118-A992-4186B10E6D25}"/>
    <pc:docChg chg="delSld">
      <pc:chgData name="Mateo Sokač" userId="1ff9eb57-33a8-4fe3-91bf-5d7174ccab05" providerId="ADAL" clId="{A614498C-B497-4118-A992-4186B10E6D25}" dt="2024-01-02T13:06:56.480" v="1" actId="47"/>
      <pc:docMkLst>
        <pc:docMk/>
      </pc:docMkLst>
      <pc:sldChg chg="del">
        <pc:chgData name="Mateo Sokač" userId="1ff9eb57-33a8-4fe3-91bf-5d7174ccab05" providerId="ADAL" clId="{A614498C-B497-4118-A992-4186B10E6D25}" dt="2024-01-02T13:06:55.353" v="0" actId="47"/>
        <pc:sldMkLst>
          <pc:docMk/>
          <pc:sldMk cId="405032354" sldId="309"/>
        </pc:sldMkLst>
      </pc:sldChg>
      <pc:sldChg chg="del">
        <pc:chgData name="Mateo Sokač" userId="1ff9eb57-33a8-4fe3-91bf-5d7174ccab05" providerId="ADAL" clId="{A614498C-B497-4118-A992-4186B10E6D25}" dt="2024-01-02T13:06:56.480" v="1" actId="47"/>
        <pc:sldMkLst>
          <pc:docMk/>
          <pc:sldMk cId="301903427" sldId="313"/>
        </pc:sldMkLst>
      </pc:sldChg>
    </pc:docChg>
  </pc:docChgLst>
</pc:chgInfo>
</file>

<file path=ppt/media/image1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81C21E-1610-F840-997A-88EB307E0A1C}" type="datetimeFigureOut">
              <a:rPr lang="en-US" smtClean="0"/>
              <a:t>1/2/2024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EDC0C92-97E4-9540-AC90-F1BBF91896C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8434396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21757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zervirano mjesto slike slajda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Rezervirano mjesto bilježaka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hr-HR" dirty="0"/>
          </a:p>
        </p:txBody>
      </p:sp>
      <p:sp>
        <p:nvSpPr>
          <p:cNvPr id="4" name="Rezervirano mjesto broja slajda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8EDC0C92-97E4-9540-AC90-F1BBF91896C7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916818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129580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785718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1236416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40811196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67955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5196536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</p:spTree>
    <p:extLst>
      <p:ext uri="{BB962C8B-B14F-4D97-AF65-F5344CB8AC3E}">
        <p14:creationId xmlns:p14="http://schemas.microsoft.com/office/powerpoint/2010/main" val="2920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18319342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84542211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257678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1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1/2/2024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Picture 6"/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-526255" y="1600199"/>
            <a:ext cx="5829301" cy="5486401"/>
          </a:xfrm>
          <a:prstGeom prst="rect">
            <a:avLst/>
          </a:prstGeom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876800" y="728663"/>
            <a:ext cx="6476999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2_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30912510-587E-0743-8BB6-FA03E27BCB0C}" type="datetimeFigureOut">
              <a:rPr lang="en-US" smtClean="0"/>
              <a:t>1/2/2024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/>
          <a:lstStyle/>
          <a:p>
            <a:fld id="{ED830844-789E-4246-80A3-6F7B92FC0B15}" type="slidenum">
              <a:rPr lang="en-US" smtClean="0"/>
              <a:t>‹#›</a:t>
            </a:fld>
            <a:endParaRPr lang="en-US"/>
          </a:p>
        </p:txBody>
      </p:sp>
      <p:sp>
        <p:nvSpPr>
          <p:cNvPr id="6" name="Rectangle 5"/>
          <p:cNvSpPr/>
          <p:nvPr userDrawn="1"/>
        </p:nvSpPr>
        <p:spPr>
          <a:xfrm>
            <a:off x="0" y="0"/>
            <a:ext cx="12192000" cy="6858000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8718" y="3904457"/>
            <a:ext cx="6022181" cy="2014537"/>
          </a:xfrm>
        </p:spPr>
        <p:txBody>
          <a:bodyPr>
            <a:normAutofit/>
          </a:bodyPr>
          <a:lstStyle>
            <a:lvl1pPr>
              <a:defRPr sz="5400">
                <a:solidFill>
                  <a:schemeClr val="bg1"/>
                </a:solidFill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168607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pic>
        <p:nvPicPr>
          <p:cNvPr id="4" name="Slika 3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6238959"/>
            <a:ext cx="11931868" cy="6190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11500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60" r:id="rId7"/>
    <p:sldLayoutId id="2147483661" r:id="rId8"/>
    <p:sldLayoutId id="2147483655" r:id="rId9"/>
    <p:sldLayoutId id="2147483656" r:id="rId10"/>
    <p:sldLayoutId id="2147483657" r:id="rId11"/>
    <p:sldLayoutId id="2147483658" r:id="rId12"/>
    <p:sldLayoutId id="2147483659" r:id="rId13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b="1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b="0" i="0" kern="1200">
          <a:solidFill>
            <a:schemeClr val="tx1"/>
          </a:solidFill>
          <a:latin typeface="Arial" charset="0"/>
          <a:ea typeface="Arial" charset="0"/>
          <a:cs typeface="Arial" charset="0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0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8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721768" y="671514"/>
            <a:ext cx="7674894" cy="2014537"/>
          </a:xfrm>
        </p:spPr>
        <p:txBody>
          <a:bodyPr>
            <a:normAutofit/>
          </a:bodyPr>
          <a:lstStyle/>
          <a:p>
            <a:r>
              <a:rPr lang="hr-HR" sz="4000" dirty="0"/>
              <a:t>STANDARDS IN INTERNET TECHNOLOGY APPLICATION</a:t>
            </a:r>
            <a:endParaRPr lang="en-US" sz="4000" dirty="0"/>
          </a:p>
        </p:txBody>
      </p:sp>
      <p:sp>
        <p:nvSpPr>
          <p:cNvPr id="3" name="Title 1">
            <a:extLst>
              <a:ext uri="{FF2B5EF4-FFF2-40B4-BE49-F238E27FC236}">
                <a16:creationId xmlns:a16="http://schemas.microsoft.com/office/drawing/2014/main" id="{D65AC6E3-C632-4595-A66C-434D6928A771}"/>
              </a:ext>
            </a:extLst>
          </p:cNvPr>
          <p:cNvSpPr txBox="1">
            <a:spLocks/>
          </p:cNvSpPr>
          <p:nvPr/>
        </p:nvSpPr>
        <p:spPr>
          <a:xfrm>
            <a:off x="2759867" y="4171950"/>
            <a:ext cx="8636795" cy="20145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5400" b="1" i="0" kern="1200">
                <a:solidFill>
                  <a:schemeClr val="bg1"/>
                </a:solidFill>
                <a:latin typeface="Arial" charset="0"/>
                <a:ea typeface="Arial" charset="0"/>
                <a:cs typeface="Arial" charset="0"/>
              </a:defRPr>
            </a:lvl1pPr>
          </a:lstStyle>
          <a:p>
            <a:pPr marL="0" marR="0" lvl="0" indent="0" algn="r" defTabSz="914400" rtl="0" eaLnBrk="1" fontAlgn="auto" latinLnBrk="0" hangingPunct="1">
              <a:lnSpc>
                <a:spcPct val="9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hr-HR" sz="3600" b="0" i="0" u="none" strike="noStrike" kern="1200" cap="none" spc="0" normalizeH="0" baseline="0" noProof="0">
                <a:ln>
                  <a:noFill/>
                </a:ln>
                <a:solidFill>
                  <a:srgbClr val="E83773">
                    <a:lumMod val="75000"/>
                  </a:srgbClr>
                </a:solidFill>
                <a:effectLst/>
                <a:uLnTx/>
                <a:uFillTx/>
                <a:latin typeface="Arial" charset="0"/>
                <a:cs typeface="Arial" charset="0"/>
              </a:rPr>
              <a:t>Excercise 11+13</a:t>
            </a:r>
            <a:endParaRPr kumimoji="0" lang="en-US" sz="3600" b="0" i="0" u="none" strike="noStrike" kern="1200" cap="none" spc="0" normalizeH="0" baseline="0" noProof="0" dirty="0">
              <a:ln>
                <a:noFill/>
              </a:ln>
              <a:solidFill>
                <a:srgbClr val="E83773">
                  <a:lumMod val="75000"/>
                </a:srgbClr>
              </a:solidFill>
              <a:effectLst/>
              <a:uLnTx/>
              <a:uFillTx/>
              <a:latin typeface="Arial" charset="0"/>
              <a:cs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5800813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>
                <a:latin typeface="Segoe UI" pitchFamily="34" charset="0"/>
                <a:cs typeface="Segoe UI" pitchFamily="34" charset="0"/>
              </a:rPr>
              <a:t>Task 02</a:t>
            </a:r>
            <a:endParaRPr lang="en-US" dirty="0">
              <a:solidFill>
                <a:srgbClr val="00B0F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690688"/>
            <a:ext cx="11171663" cy="4487088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Create an application that will show</a:t>
            </a:r>
            <a:b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</a:b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cities and their weather forecasts in the </a:t>
            </a:r>
            <a:b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</a:b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unordered list.</a:t>
            </a:r>
          </a:p>
          <a:p>
            <a:pPr>
              <a:lnSpc>
                <a:spcPct val="150000"/>
              </a:lnSpc>
            </a:pP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List of the cities with their forecasts is </a:t>
            </a:r>
            <a:b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</a:b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available in the „cities” variable.</a:t>
            </a:r>
            <a:endParaRPr lang="hr-HR" sz="2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671027" y="1951264"/>
            <a:ext cx="3381375" cy="27432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1258448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r-HR" dirty="0">
                <a:latin typeface="Segoe UI" pitchFamily="34" charset="0"/>
                <a:cs typeface="Segoe UI" pitchFamily="34" charset="0"/>
              </a:rPr>
              <a:t>Task 03</a:t>
            </a:r>
            <a:endParaRPr lang="en-US" dirty="0">
              <a:solidFill>
                <a:srgbClr val="00B0F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38199" y="1690688"/>
            <a:ext cx="11171663" cy="4487088"/>
          </a:xfrm>
        </p:spPr>
        <p:txBody>
          <a:bodyPr>
            <a:normAutofit/>
          </a:bodyPr>
          <a:lstStyle/>
          <a:p>
            <a:pPr>
              <a:lnSpc>
                <a:spcPct val="150000"/>
              </a:lnSpc>
            </a:pP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Create an application that will show</a:t>
            </a:r>
            <a:b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</a:b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cities and their weather forecasts in the </a:t>
            </a:r>
            <a:b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</a:b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unordered list.</a:t>
            </a:r>
          </a:p>
          <a:p>
            <a:pPr>
              <a:lnSpc>
                <a:spcPct val="150000"/>
              </a:lnSpc>
            </a:pP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List of the cities with their forecasts is </a:t>
            </a:r>
            <a:b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</a:br>
            <a: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  <a:t>available at the following URL:</a:t>
            </a:r>
            <a:br>
              <a:rPr lang="hr-HR" sz="2400" dirty="0">
                <a:latin typeface="Segoe UI" panose="020B0502040204020203" pitchFamily="34" charset="0"/>
                <a:cs typeface="Segoe UI" panose="020B0502040204020203" pitchFamily="34" charset="0"/>
              </a:rPr>
            </a:br>
            <a:endParaRPr lang="hr-HR" sz="2400" b="1" dirty="0">
              <a:latin typeface="Segoe UI" panose="020B0502040204020203" pitchFamily="34" charset="0"/>
              <a:cs typeface="Segoe UI" panose="020B0502040204020203" pitchFamily="34" charset="0"/>
            </a:endParaRPr>
          </a:p>
          <a:p>
            <a:pPr marL="0" indent="0">
              <a:lnSpc>
                <a:spcPct val="150000"/>
              </a:lnSpc>
              <a:buNone/>
            </a:pPr>
            <a:r>
              <a:rPr lang="hr-HR" sz="2400" b="1" dirty="0">
                <a:latin typeface="Segoe UI" panose="020B0502040204020203" pitchFamily="34" charset="0"/>
                <a:cs typeface="Segoe UI" panose="020B0502040204020203" pitchFamily="34" charset="0"/>
              </a:rPr>
              <a:t>http://www.fulek.com/VUA/KS/GetPrognozaGradovaJSON</a:t>
            </a:r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8085919" y="824480"/>
            <a:ext cx="1944202" cy="438354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3923981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781706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8706" y="3304381"/>
            <a:ext cx="8636795" cy="2014537"/>
          </a:xfrm>
        </p:spPr>
        <p:txBody>
          <a:bodyPr>
            <a:normAutofit/>
          </a:bodyPr>
          <a:lstStyle/>
          <a:p>
            <a:r>
              <a:rPr lang="en-US" dirty="0" err="1"/>
              <a:t>Naslov</a:t>
            </a:r>
            <a:r>
              <a:rPr lang="en-US" dirty="0"/>
              <a:t> </a:t>
            </a:r>
            <a:r>
              <a:rPr lang="en-US" dirty="0" err="1"/>
              <a:t>ponekad</a:t>
            </a:r>
            <a:r>
              <a:rPr lang="en-US" dirty="0"/>
              <a:t> </a:t>
            </a:r>
            <a:r>
              <a:rPr lang="en-US" dirty="0" err="1"/>
              <a:t>može</a:t>
            </a:r>
            <a:r>
              <a:rPr lang="en-US" dirty="0"/>
              <a:t> </a:t>
            </a:r>
            <a:r>
              <a:rPr lang="en-US" dirty="0" err="1"/>
              <a:t>biti</a:t>
            </a:r>
            <a:r>
              <a:rPr lang="en-US" dirty="0"/>
              <a:t> </a:t>
            </a:r>
            <a:r>
              <a:rPr lang="en-US" dirty="0" err="1"/>
              <a:t>i</a:t>
            </a:r>
            <a:r>
              <a:rPr lang="en-US" dirty="0"/>
              <a:t> </a:t>
            </a:r>
            <a:r>
              <a:rPr lang="en-US" dirty="0" err="1"/>
              <a:t>na</a:t>
            </a:r>
            <a:r>
              <a:rPr lang="en-US" dirty="0"/>
              <a:t> </a:t>
            </a:r>
            <a:r>
              <a:rPr lang="en-US" dirty="0" err="1"/>
              <a:t>crnoj</a:t>
            </a:r>
            <a:r>
              <a:rPr lang="en-US" dirty="0"/>
              <a:t> </a:t>
            </a:r>
            <a:r>
              <a:rPr lang="en-US" dirty="0" err="1"/>
              <a:t>pozadini</a:t>
            </a:r>
            <a:endParaRPr lang="en-US" dirty="0"/>
          </a:p>
        </p:txBody>
      </p:sp>
      <p:sp>
        <p:nvSpPr>
          <p:cNvPr id="3" name="Title 1"/>
          <p:cNvSpPr txBox="1">
            <a:spLocks/>
          </p:cNvSpPr>
          <p:nvPr/>
        </p:nvSpPr>
        <p:spPr>
          <a:xfrm>
            <a:off x="1078706" y="4618832"/>
            <a:ext cx="8636795" cy="20145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l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5400" b="1" i="0" kern="1200">
                <a:solidFill>
                  <a:schemeClr val="bg1"/>
                </a:solidFill>
                <a:latin typeface="Arial" charset="0"/>
                <a:ea typeface="Arial" charset="0"/>
                <a:cs typeface="Arial" charset="0"/>
              </a:defRPr>
            </a:lvl1pPr>
          </a:lstStyle>
          <a:p>
            <a:r>
              <a:rPr lang="en-US" sz="3600" b="0" dirty="0" err="1">
                <a:solidFill>
                  <a:schemeClr val="accent6">
                    <a:lumMod val="75000"/>
                  </a:schemeClr>
                </a:solidFill>
              </a:rPr>
              <a:t>Podnaslov</a:t>
            </a:r>
            <a:r>
              <a:rPr lang="en-US" sz="3600" b="0" dirty="0">
                <a:solidFill>
                  <a:schemeClr val="accent6">
                    <a:lumMod val="75000"/>
                  </a:schemeClr>
                </a:solidFill>
              </a:rPr>
              <a:t> u </a:t>
            </a:r>
            <a:r>
              <a:rPr lang="en-US" sz="3600" b="0" dirty="0" err="1">
                <a:solidFill>
                  <a:schemeClr val="accent6">
                    <a:lumMod val="75000"/>
                  </a:schemeClr>
                </a:solidFill>
              </a:rPr>
              <a:t>boji</a:t>
            </a:r>
            <a:endParaRPr lang="en-US" sz="3600" b="0" dirty="0">
              <a:solidFill>
                <a:schemeClr val="accent6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4769061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/>
              <a:t>Hvala</a:t>
            </a:r>
            <a:r>
              <a:rPr lang="en-US" dirty="0"/>
              <a:t> </a:t>
            </a:r>
            <a:r>
              <a:rPr lang="en-US" dirty="0" err="1"/>
              <a:t>na</a:t>
            </a:r>
            <a:r>
              <a:rPr lang="en-US" dirty="0"/>
              <a:t> </a:t>
            </a:r>
            <a:r>
              <a:rPr lang="en-US" dirty="0" err="1"/>
              <a:t>pažnji</a:t>
            </a:r>
            <a:r>
              <a:rPr lang="en-US" dirty="0"/>
              <a:t>!</a:t>
            </a:r>
          </a:p>
        </p:txBody>
      </p:sp>
    </p:spTree>
    <p:extLst>
      <p:ext uri="{BB962C8B-B14F-4D97-AF65-F5344CB8AC3E}">
        <p14:creationId xmlns:p14="http://schemas.microsoft.com/office/powerpoint/2010/main" val="112619181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algebra">
      <a:dk1>
        <a:srgbClr val="000000"/>
      </a:dk1>
      <a:lt1>
        <a:srgbClr val="FFFFFF"/>
      </a:lt1>
      <a:dk2>
        <a:srgbClr val="FFFFFF"/>
      </a:dk2>
      <a:lt2>
        <a:srgbClr val="FFFFFF"/>
      </a:lt2>
      <a:accent1>
        <a:srgbClr val="CF41AD"/>
      </a:accent1>
      <a:accent2>
        <a:srgbClr val="F7921D"/>
      </a:accent2>
      <a:accent3>
        <a:srgbClr val="E5E5E5"/>
      </a:accent3>
      <a:accent4>
        <a:srgbClr val="B71373"/>
      </a:accent4>
      <a:accent5>
        <a:srgbClr val="FF8529"/>
      </a:accent5>
      <a:accent6>
        <a:srgbClr val="E83773"/>
      </a:accent6>
      <a:hlink>
        <a:srgbClr val="414141"/>
      </a:hlink>
      <a:folHlink>
        <a:srgbClr val="C1316E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383</TotalTime>
  <Words>110</Words>
  <Application>Microsoft Office PowerPoint</Application>
  <PresentationFormat>Widescreen</PresentationFormat>
  <Paragraphs>14</Paragraphs>
  <Slides>6</Slides>
  <Notes>2</Notes>
  <HiddenSlides>3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Segoe UI</vt:lpstr>
      <vt:lpstr>Office Theme</vt:lpstr>
      <vt:lpstr>STANDARDS IN INTERNET TECHNOLOGY APPLICATION</vt:lpstr>
      <vt:lpstr>Task 02</vt:lpstr>
      <vt:lpstr>Task 03</vt:lpstr>
      <vt:lpstr>PowerPoint Presentation</vt:lpstr>
      <vt:lpstr>Naslov ponekad može biti i na crnoj pozadini</vt:lpstr>
      <vt:lpstr>Hvala na pažnji!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zana mrsa</dc:creator>
  <cp:lastModifiedBy>Mateo Sokač</cp:lastModifiedBy>
  <cp:revision>39</cp:revision>
  <dcterms:created xsi:type="dcterms:W3CDTF">2018-01-24T13:33:55Z</dcterms:created>
  <dcterms:modified xsi:type="dcterms:W3CDTF">2024-01-02T13:07:00Z</dcterms:modified>
</cp:coreProperties>
</file>

<file path=docProps/thumbnail.jpeg>
</file>