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57" r:id="rId2"/>
    <p:sldId id="310" r:id="rId3"/>
    <p:sldId id="331" r:id="rId4"/>
    <p:sldId id="332" r:id="rId5"/>
    <p:sldId id="333" r:id="rId6"/>
    <p:sldId id="334" r:id="rId7"/>
    <p:sldId id="335" r:id="rId8"/>
    <p:sldId id="344" r:id="rId9"/>
    <p:sldId id="336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  <p:sldId id="330" r:id="rId19"/>
    <p:sldId id="345" r:id="rId20"/>
    <p:sldId id="319" r:id="rId21"/>
    <p:sldId id="337" r:id="rId22"/>
    <p:sldId id="320" r:id="rId23"/>
    <p:sldId id="321" r:id="rId24"/>
    <p:sldId id="322" r:id="rId25"/>
    <p:sldId id="327" r:id="rId26"/>
    <p:sldId id="323" r:id="rId27"/>
    <p:sldId id="324" r:id="rId28"/>
    <p:sldId id="325" r:id="rId29"/>
    <p:sldId id="326" r:id="rId30"/>
    <p:sldId id="328" r:id="rId31"/>
    <p:sldId id="346" r:id="rId32"/>
    <p:sldId id="338" r:id="rId33"/>
    <p:sldId id="339" r:id="rId34"/>
    <p:sldId id="340" r:id="rId35"/>
    <p:sldId id="341" r:id="rId36"/>
    <p:sldId id="342" r:id="rId37"/>
    <p:sldId id="343" r:id="rId38"/>
    <p:sldId id="347" r:id="rId39"/>
    <p:sldId id="329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E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D2EF82-3F36-4AB1-AF1F-F6A88CA7EB76}" v="1" dt="2023-10-19T08:20:22.567"/>
  </p1510:revLst>
</p1510:revInfo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75733" autoAdjust="0"/>
  </p:normalViewPr>
  <p:slideViewPr>
    <p:cSldViewPr snapToGrid="0" snapToObjects="1">
      <p:cViewPr varScale="1">
        <p:scale>
          <a:sx n="90" d="100"/>
          <a:sy n="90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jan Fulanović" userId="f083a793-d9a4-480d-90f2-dd9aab9e0b1e" providerId="ADAL" clId="{A0825642-167C-4E9B-898D-45E114949C1D}"/>
    <pc:docChg chg="modSld">
      <pc:chgData name="Bojan Fulanović" userId="f083a793-d9a4-480d-90f2-dd9aab9e0b1e" providerId="ADAL" clId="{A0825642-167C-4E9B-898D-45E114949C1D}" dt="2022-08-29T10:01:17.274" v="1" actId="6549"/>
      <pc:docMkLst>
        <pc:docMk/>
      </pc:docMkLst>
      <pc:sldChg chg="modNotesTx">
        <pc:chgData name="Bojan Fulanović" userId="f083a793-d9a4-480d-90f2-dd9aab9e0b1e" providerId="ADAL" clId="{A0825642-167C-4E9B-898D-45E114949C1D}" dt="2022-08-29T10:00:44.035" v="0" actId="6549"/>
        <pc:sldMkLst>
          <pc:docMk/>
          <pc:sldMk cId="3325029968" sldId="319"/>
        </pc:sldMkLst>
      </pc:sldChg>
      <pc:sldChg chg="modNotesTx">
        <pc:chgData name="Bojan Fulanović" userId="f083a793-d9a4-480d-90f2-dd9aab9e0b1e" providerId="ADAL" clId="{A0825642-167C-4E9B-898D-45E114949C1D}" dt="2022-08-29T10:01:17.274" v="1" actId="6549"/>
        <pc:sldMkLst>
          <pc:docMk/>
          <pc:sldMk cId="3235045239" sldId="328"/>
        </pc:sldMkLst>
      </pc:sldChg>
    </pc:docChg>
  </pc:docChgLst>
  <pc:docChgLst>
    <pc:chgData name="Mateo Sokač" userId="1ff9eb57-33a8-4fe3-91bf-5d7174ccab05" providerId="ADAL" clId="{89D2EF82-3F36-4AB1-AF1F-F6A88CA7EB76}"/>
    <pc:docChg chg="undo custSel addSld delSld modSld">
      <pc:chgData name="Mateo Sokač" userId="1ff9eb57-33a8-4fe3-91bf-5d7174ccab05" providerId="ADAL" clId="{89D2EF82-3F36-4AB1-AF1F-F6A88CA7EB76}" dt="2023-10-19T08:20:37.500" v="2201" actId="20577"/>
      <pc:docMkLst>
        <pc:docMk/>
      </pc:docMkLst>
      <pc:sldChg chg="addSp modSp mod setBg">
        <pc:chgData name="Mateo Sokač" userId="1ff9eb57-33a8-4fe3-91bf-5d7174ccab05" providerId="ADAL" clId="{89D2EF82-3F36-4AB1-AF1F-F6A88CA7EB76}" dt="2023-10-19T08:19:39.983" v="2163" actId="26606"/>
        <pc:sldMkLst>
          <pc:docMk/>
          <pc:sldMk cId="4000258957" sldId="312"/>
        </pc:sldMkLst>
        <pc:spChg chg="mod">
          <ac:chgData name="Mateo Sokač" userId="1ff9eb57-33a8-4fe3-91bf-5d7174ccab05" providerId="ADAL" clId="{89D2EF82-3F36-4AB1-AF1F-F6A88CA7EB76}" dt="2023-10-19T08:19:39.983" v="2163" actId="26606"/>
          <ac:spMkLst>
            <pc:docMk/>
            <pc:sldMk cId="4000258957" sldId="312"/>
            <ac:spMk id="2" creationId="{00000000-0000-0000-0000-000000000000}"/>
          </ac:spMkLst>
        </pc:spChg>
        <pc:spChg chg="mod">
          <ac:chgData name="Mateo Sokač" userId="1ff9eb57-33a8-4fe3-91bf-5d7174ccab05" providerId="ADAL" clId="{89D2EF82-3F36-4AB1-AF1F-F6A88CA7EB76}" dt="2023-10-19T08:19:39.983" v="2163" actId="26606"/>
          <ac:spMkLst>
            <pc:docMk/>
            <pc:sldMk cId="4000258957" sldId="312"/>
            <ac:spMk id="3" creationId="{00000000-0000-0000-0000-000000000000}"/>
          </ac:spMkLst>
        </pc:spChg>
        <pc:spChg chg="add">
          <ac:chgData name="Mateo Sokač" userId="1ff9eb57-33a8-4fe3-91bf-5d7174ccab05" providerId="ADAL" clId="{89D2EF82-3F36-4AB1-AF1F-F6A88CA7EB76}" dt="2023-10-19T08:19:39.983" v="2163" actId="26606"/>
          <ac:spMkLst>
            <pc:docMk/>
            <pc:sldMk cId="4000258957" sldId="312"/>
            <ac:spMk id="8" creationId="{907EF6B7-1338-4443-8C46-6A318D952DFD}"/>
          </ac:spMkLst>
        </pc:spChg>
        <pc:spChg chg="add">
          <ac:chgData name="Mateo Sokač" userId="1ff9eb57-33a8-4fe3-91bf-5d7174ccab05" providerId="ADAL" clId="{89D2EF82-3F36-4AB1-AF1F-F6A88CA7EB76}" dt="2023-10-19T08:19:39.983" v="2163" actId="26606"/>
          <ac:spMkLst>
            <pc:docMk/>
            <pc:sldMk cId="4000258957" sldId="312"/>
            <ac:spMk id="10" creationId="{DAAE4CDD-124C-4DCF-9584-B6033B545DD5}"/>
          </ac:spMkLst>
        </pc:spChg>
        <pc:spChg chg="add">
          <ac:chgData name="Mateo Sokač" userId="1ff9eb57-33a8-4fe3-91bf-5d7174ccab05" providerId="ADAL" clId="{89D2EF82-3F36-4AB1-AF1F-F6A88CA7EB76}" dt="2023-10-19T08:19:39.983" v="2163" actId="26606"/>
          <ac:spMkLst>
            <pc:docMk/>
            <pc:sldMk cId="4000258957" sldId="312"/>
            <ac:spMk id="12" creationId="{081E4A58-353D-44AE-B2FC-2A74E2E400F7}"/>
          </ac:spMkLst>
        </pc:spChg>
      </pc:sldChg>
      <pc:sldChg chg="addSp delSp modSp add mod setBg">
        <pc:chgData name="Mateo Sokač" userId="1ff9eb57-33a8-4fe3-91bf-5d7174ccab05" providerId="ADAL" clId="{89D2EF82-3F36-4AB1-AF1F-F6A88CA7EB76}" dt="2023-10-19T07:43:38.972" v="5" actId="26606"/>
        <pc:sldMkLst>
          <pc:docMk/>
          <pc:sldMk cId="1341943015" sldId="330"/>
        </pc:sldMkLst>
        <pc:spChg chg="mod">
          <ac:chgData name="Mateo Sokač" userId="1ff9eb57-33a8-4fe3-91bf-5d7174ccab05" providerId="ADAL" clId="{89D2EF82-3F36-4AB1-AF1F-F6A88CA7EB76}" dt="2023-10-19T07:43:38.972" v="5" actId="26606"/>
          <ac:spMkLst>
            <pc:docMk/>
            <pc:sldMk cId="1341943015" sldId="330"/>
            <ac:spMk id="2" creationId="{00000000-0000-0000-0000-000000000000}"/>
          </ac:spMkLst>
        </pc:spChg>
        <pc:spChg chg="del mod">
          <ac:chgData name="Mateo Sokač" userId="1ff9eb57-33a8-4fe3-91bf-5d7174ccab05" providerId="ADAL" clId="{89D2EF82-3F36-4AB1-AF1F-F6A88CA7EB76}" dt="2023-10-19T07:43:35.057" v="4" actId="22"/>
          <ac:spMkLst>
            <pc:docMk/>
            <pc:sldMk cId="1341943015" sldId="330"/>
            <ac:spMk id="3" creationId="{00000000-0000-0000-0000-000000000000}"/>
          </ac:spMkLst>
        </pc:spChg>
        <pc:spChg chg="del mod">
          <ac:chgData name="Mateo Sokač" userId="1ff9eb57-33a8-4fe3-91bf-5d7174ccab05" providerId="ADAL" clId="{89D2EF82-3F36-4AB1-AF1F-F6A88CA7EB76}" dt="2023-10-19T07:43:32.813" v="2" actId="478"/>
          <ac:spMkLst>
            <pc:docMk/>
            <pc:sldMk cId="1341943015" sldId="330"/>
            <ac:spMk id="4" creationId="{5CC3BF98-22D1-48D0-9785-C432635F707A}"/>
          </ac:spMkLst>
        </pc:spChg>
        <pc:spChg chg="add">
          <ac:chgData name="Mateo Sokač" userId="1ff9eb57-33a8-4fe3-91bf-5d7174ccab05" providerId="ADAL" clId="{89D2EF82-3F36-4AB1-AF1F-F6A88CA7EB76}" dt="2023-10-19T07:43:38.972" v="5" actId="26606"/>
          <ac:spMkLst>
            <pc:docMk/>
            <pc:sldMk cId="1341943015" sldId="330"/>
            <ac:spMk id="11" creationId="{D4771268-CB57-404A-9271-370EB28F6090}"/>
          </ac:spMkLst>
        </pc:spChg>
        <pc:picChg chg="add mod ord">
          <ac:chgData name="Mateo Sokač" userId="1ff9eb57-33a8-4fe3-91bf-5d7174ccab05" providerId="ADAL" clId="{89D2EF82-3F36-4AB1-AF1F-F6A88CA7EB76}" dt="2023-10-19T07:43:38.972" v="5" actId="26606"/>
          <ac:picMkLst>
            <pc:docMk/>
            <pc:sldMk cId="1341943015" sldId="330"/>
            <ac:picMk id="6" creationId="{61DD42D7-8BD7-E78A-67AC-BBF96E3E2ADE}"/>
          </ac:picMkLst>
        </pc:picChg>
      </pc:sldChg>
      <pc:sldChg chg="modSp new mod">
        <pc:chgData name="Mateo Sokač" userId="1ff9eb57-33a8-4fe3-91bf-5d7174ccab05" providerId="ADAL" clId="{89D2EF82-3F36-4AB1-AF1F-F6A88CA7EB76}" dt="2023-10-19T07:45:38.452" v="173" actId="20577"/>
        <pc:sldMkLst>
          <pc:docMk/>
          <pc:sldMk cId="1619707834" sldId="331"/>
        </pc:sldMkLst>
        <pc:spChg chg="mod">
          <ac:chgData name="Mateo Sokač" userId="1ff9eb57-33a8-4fe3-91bf-5d7174ccab05" providerId="ADAL" clId="{89D2EF82-3F36-4AB1-AF1F-F6A88CA7EB76}" dt="2023-10-19T07:44:47.101" v="29" actId="20577"/>
          <ac:spMkLst>
            <pc:docMk/>
            <pc:sldMk cId="1619707834" sldId="331"/>
            <ac:spMk id="2" creationId="{AEC97CEA-8177-DFF3-98F2-5FA39859348E}"/>
          </ac:spMkLst>
        </pc:spChg>
        <pc:spChg chg="mod">
          <ac:chgData name="Mateo Sokač" userId="1ff9eb57-33a8-4fe3-91bf-5d7174ccab05" providerId="ADAL" clId="{89D2EF82-3F36-4AB1-AF1F-F6A88CA7EB76}" dt="2023-10-19T07:45:38.452" v="173" actId="20577"/>
          <ac:spMkLst>
            <pc:docMk/>
            <pc:sldMk cId="1619707834" sldId="331"/>
            <ac:spMk id="3" creationId="{7C7FFF73-A435-902C-C637-4D7FA7ECC3E4}"/>
          </ac:spMkLst>
        </pc:spChg>
      </pc:sldChg>
      <pc:sldChg chg="addSp modSp new mod">
        <pc:chgData name="Mateo Sokač" userId="1ff9eb57-33a8-4fe3-91bf-5d7174ccab05" providerId="ADAL" clId="{89D2EF82-3F36-4AB1-AF1F-F6A88CA7EB76}" dt="2023-10-19T07:47:22.539" v="311" actId="1076"/>
        <pc:sldMkLst>
          <pc:docMk/>
          <pc:sldMk cId="3973784763" sldId="332"/>
        </pc:sldMkLst>
        <pc:spChg chg="mod">
          <ac:chgData name="Mateo Sokač" userId="1ff9eb57-33a8-4fe3-91bf-5d7174ccab05" providerId="ADAL" clId="{89D2EF82-3F36-4AB1-AF1F-F6A88CA7EB76}" dt="2023-10-19T07:46:04.589" v="195" actId="20577"/>
          <ac:spMkLst>
            <pc:docMk/>
            <pc:sldMk cId="3973784763" sldId="332"/>
            <ac:spMk id="2" creationId="{F979DDCC-C540-C987-2668-E905AD6AEF6D}"/>
          </ac:spMkLst>
        </pc:spChg>
        <pc:spChg chg="mod">
          <ac:chgData name="Mateo Sokač" userId="1ff9eb57-33a8-4fe3-91bf-5d7174ccab05" providerId="ADAL" clId="{89D2EF82-3F36-4AB1-AF1F-F6A88CA7EB76}" dt="2023-10-19T07:47:01.289" v="309" actId="20577"/>
          <ac:spMkLst>
            <pc:docMk/>
            <pc:sldMk cId="3973784763" sldId="332"/>
            <ac:spMk id="3" creationId="{B86000DA-473F-15B0-0D42-96DF6A0A0AFC}"/>
          </ac:spMkLst>
        </pc:spChg>
        <pc:picChg chg="add mod">
          <ac:chgData name="Mateo Sokač" userId="1ff9eb57-33a8-4fe3-91bf-5d7174ccab05" providerId="ADAL" clId="{89D2EF82-3F36-4AB1-AF1F-F6A88CA7EB76}" dt="2023-10-19T07:47:22.539" v="311" actId="1076"/>
          <ac:picMkLst>
            <pc:docMk/>
            <pc:sldMk cId="3973784763" sldId="332"/>
            <ac:picMk id="5" creationId="{8DF87EAB-F338-7F7A-2F0A-E2A1A7C75ABE}"/>
          </ac:picMkLst>
        </pc:picChg>
      </pc:sldChg>
      <pc:sldChg chg="delSp modSp add mod">
        <pc:chgData name="Mateo Sokač" userId="1ff9eb57-33a8-4fe3-91bf-5d7174ccab05" providerId="ADAL" clId="{89D2EF82-3F36-4AB1-AF1F-F6A88CA7EB76}" dt="2023-10-19T07:49:25.777" v="533" actId="20577"/>
        <pc:sldMkLst>
          <pc:docMk/>
          <pc:sldMk cId="1345976875" sldId="333"/>
        </pc:sldMkLst>
        <pc:spChg chg="mod">
          <ac:chgData name="Mateo Sokač" userId="1ff9eb57-33a8-4fe3-91bf-5d7174ccab05" providerId="ADAL" clId="{89D2EF82-3F36-4AB1-AF1F-F6A88CA7EB76}" dt="2023-10-19T07:47:37.671" v="327" actId="20577"/>
          <ac:spMkLst>
            <pc:docMk/>
            <pc:sldMk cId="1345976875" sldId="333"/>
            <ac:spMk id="2" creationId="{F979DDCC-C540-C987-2668-E905AD6AEF6D}"/>
          </ac:spMkLst>
        </pc:spChg>
        <pc:spChg chg="mod">
          <ac:chgData name="Mateo Sokač" userId="1ff9eb57-33a8-4fe3-91bf-5d7174ccab05" providerId="ADAL" clId="{89D2EF82-3F36-4AB1-AF1F-F6A88CA7EB76}" dt="2023-10-19T07:49:25.777" v="533" actId="20577"/>
          <ac:spMkLst>
            <pc:docMk/>
            <pc:sldMk cId="1345976875" sldId="333"/>
            <ac:spMk id="3" creationId="{B86000DA-473F-15B0-0D42-96DF6A0A0AFC}"/>
          </ac:spMkLst>
        </pc:spChg>
        <pc:picChg chg="del">
          <ac:chgData name="Mateo Sokač" userId="1ff9eb57-33a8-4fe3-91bf-5d7174ccab05" providerId="ADAL" clId="{89D2EF82-3F36-4AB1-AF1F-F6A88CA7EB76}" dt="2023-10-19T07:48:18.947" v="420" actId="478"/>
          <ac:picMkLst>
            <pc:docMk/>
            <pc:sldMk cId="1345976875" sldId="333"/>
            <ac:picMk id="5" creationId="{8DF87EAB-F338-7F7A-2F0A-E2A1A7C75ABE}"/>
          </ac:picMkLst>
        </pc:picChg>
      </pc:sldChg>
      <pc:sldChg chg="addSp modSp new mod">
        <pc:chgData name="Mateo Sokač" userId="1ff9eb57-33a8-4fe3-91bf-5d7174ccab05" providerId="ADAL" clId="{89D2EF82-3F36-4AB1-AF1F-F6A88CA7EB76}" dt="2023-10-19T07:51:19.174" v="716" actId="1076"/>
        <pc:sldMkLst>
          <pc:docMk/>
          <pc:sldMk cId="3336258123" sldId="334"/>
        </pc:sldMkLst>
        <pc:spChg chg="mod">
          <ac:chgData name="Mateo Sokač" userId="1ff9eb57-33a8-4fe3-91bf-5d7174ccab05" providerId="ADAL" clId="{89D2EF82-3F36-4AB1-AF1F-F6A88CA7EB76}" dt="2023-10-19T07:49:48.641" v="544" actId="20577"/>
          <ac:spMkLst>
            <pc:docMk/>
            <pc:sldMk cId="3336258123" sldId="334"/>
            <ac:spMk id="2" creationId="{893AB7B5-56AF-0B30-79C6-74ADD69FD384}"/>
          </ac:spMkLst>
        </pc:spChg>
        <pc:spChg chg="mod">
          <ac:chgData name="Mateo Sokač" userId="1ff9eb57-33a8-4fe3-91bf-5d7174ccab05" providerId="ADAL" clId="{89D2EF82-3F36-4AB1-AF1F-F6A88CA7EB76}" dt="2023-10-19T07:50:49.811" v="714" actId="20577"/>
          <ac:spMkLst>
            <pc:docMk/>
            <pc:sldMk cId="3336258123" sldId="334"/>
            <ac:spMk id="3" creationId="{68C66EDB-857E-17BB-6C0C-F2D2C71258A2}"/>
          </ac:spMkLst>
        </pc:spChg>
        <pc:picChg chg="add mod">
          <ac:chgData name="Mateo Sokač" userId="1ff9eb57-33a8-4fe3-91bf-5d7174ccab05" providerId="ADAL" clId="{89D2EF82-3F36-4AB1-AF1F-F6A88CA7EB76}" dt="2023-10-19T07:51:19.174" v="716" actId="1076"/>
          <ac:picMkLst>
            <pc:docMk/>
            <pc:sldMk cId="3336258123" sldId="334"/>
            <ac:picMk id="5" creationId="{C308D301-7201-DEA1-2F10-F27B2584EFFF}"/>
          </ac:picMkLst>
        </pc:picChg>
      </pc:sldChg>
      <pc:sldChg chg="modSp new mod">
        <pc:chgData name="Mateo Sokač" userId="1ff9eb57-33a8-4fe3-91bf-5d7174ccab05" providerId="ADAL" clId="{89D2EF82-3F36-4AB1-AF1F-F6A88CA7EB76}" dt="2023-10-19T07:54:07.025" v="1041" actId="20577"/>
        <pc:sldMkLst>
          <pc:docMk/>
          <pc:sldMk cId="1328124176" sldId="335"/>
        </pc:sldMkLst>
        <pc:spChg chg="mod">
          <ac:chgData name="Mateo Sokač" userId="1ff9eb57-33a8-4fe3-91bf-5d7174ccab05" providerId="ADAL" clId="{89D2EF82-3F36-4AB1-AF1F-F6A88CA7EB76}" dt="2023-10-19T07:52:03.130" v="760" actId="20577"/>
          <ac:spMkLst>
            <pc:docMk/>
            <pc:sldMk cId="1328124176" sldId="335"/>
            <ac:spMk id="2" creationId="{BEFB7342-47B5-AC32-41CB-EAD5B04CCF09}"/>
          </ac:spMkLst>
        </pc:spChg>
        <pc:spChg chg="mod">
          <ac:chgData name="Mateo Sokač" userId="1ff9eb57-33a8-4fe3-91bf-5d7174ccab05" providerId="ADAL" clId="{89D2EF82-3F36-4AB1-AF1F-F6A88CA7EB76}" dt="2023-10-19T07:54:07.025" v="1041" actId="20577"/>
          <ac:spMkLst>
            <pc:docMk/>
            <pc:sldMk cId="1328124176" sldId="335"/>
            <ac:spMk id="3" creationId="{FF4B1219-4F1D-83E2-297C-62E9414C5CA8}"/>
          </ac:spMkLst>
        </pc:spChg>
      </pc:sldChg>
      <pc:sldChg chg="modSp new mod">
        <pc:chgData name="Mateo Sokač" userId="1ff9eb57-33a8-4fe3-91bf-5d7174ccab05" providerId="ADAL" clId="{89D2EF82-3F36-4AB1-AF1F-F6A88CA7EB76}" dt="2023-10-19T07:55:41.751" v="1277" actId="5793"/>
        <pc:sldMkLst>
          <pc:docMk/>
          <pc:sldMk cId="277713409" sldId="336"/>
        </pc:sldMkLst>
        <pc:spChg chg="mod">
          <ac:chgData name="Mateo Sokač" userId="1ff9eb57-33a8-4fe3-91bf-5d7174ccab05" providerId="ADAL" clId="{89D2EF82-3F36-4AB1-AF1F-F6A88CA7EB76}" dt="2023-10-19T07:54:31.392" v="1069" actId="20577"/>
          <ac:spMkLst>
            <pc:docMk/>
            <pc:sldMk cId="277713409" sldId="336"/>
            <ac:spMk id="2" creationId="{20469B80-BA83-1388-ADF4-F7CF5B07EAB1}"/>
          </ac:spMkLst>
        </pc:spChg>
        <pc:spChg chg="mod">
          <ac:chgData name="Mateo Sokač" userId="1ff9eb57-33a8-4fe3-91bf-5d7174ccab05" providerId="ADAL" clId="{89D2EF82-3F36-4AB1-AF1F-F6A88CA7EB76}" dt="2023-10-19T07:55:41.751" v="1277" actId="5793"/>
          <ac:spMkLst>
            <pc:docMk/>
            <pc:sldMk cId="277713409" sldId="336"/>
            <ac:spMk id="3" creationId="{A94F76B3-C651-15B7-D13F-F92CFF370C2C}"/>
          </ac:spMkLst>
        </pc:spChg>
      </pc:sldChg>
      <pc:sldChg chg="modSp new mod">
        <pc:chgData name="Mateo Sokač" userId="1ff9eb57-33a8-4fe3-91bf-5d7174ccab05" providerId="ADAL" clId="{89D2EF82-3F36-4AB1-AF1F-F6A88CA7EB76}" dt="2023-10-19T08:00:54.635" v="1552" actId="20577"/>
        <pc:sldMkLst>
          <pc:docMk/>
          <pc:sldMk cId="261826671" sldId="337"/>
        </pc:sldMkLst>
        <pc:spChg chg="mod">
          <ac:chgData name="Mateo Sokač" userId="1ff9eb57-33a8-4fe3-91bf-5d7174ccab05" providerId="ADAL" clId="{89D2EF82-3F36-4AB1-AF1F-F6A88CA7EB76}" dt="2023-10-19T07:59:11.123" v="1307" actId="20577"/>
          <ac:spMkLst>
            <pc:docMk/>
            <pc:sldMk cId="261826671" sldId="337"/>
            <ac:spMk id="2" creationId="{01B05526-4C9B-CAE2-EBDF-7810255347D8}"/>
          </ac:spMkLst>
        </pc:spChg>
        <pc:spChg chg="mod">
          <ac:chgData name="Mateo Sokač" userId="1ff9eb57-33a8-4fe3-91bf-5d7174ccab05" providerId="ADAL" clId="{89D2EF82-3F36-4AB1-AF1F-F6A88CA7EB76}" dt="2023-10-19T08:00:54.635" v="1552" actId="20577"/>
          <ac:spMkLst>
            <pc:docMk/>
            <pc:sldMk cId="261826671" sldId="337"/>
            <ac:spMk id="3" creationId="{1040D7B7-6747-8420-9D3D-675B3D2C9032}"/>
          </ac:spMkLst>
        </pc:spChg>
      </pc:sldChg>
      <pc:sldChg chg="addSp modSp new mod">
        <pc:chgData name="Mateo Sokač" userId="1ff9eb57-33a8-4fe3-91bf-5d7174ccab05" providerId="ADAL" clId="{89D2EF82-3F36-4AB1-AF1F-F6A88CA7EB76}" dt="2023-10-19T08:03:59.463" v="1713" actId="14"/>
        <pc:sldMkLst>
          <pc:docMk/>
          <pc:sldMk cId="3694026640" sldId="338"/>
        </pc:sldMkLst>
        <pc:spChg chg="mod">
          <ac:chgData name="Mateo Sokač" userId="1ff9eb57-33a8-4fe3-91bf-5d7174ccab05" providerId="ADAL" clId="{89D2EF82-3F36-4AB1-AF1F-F6A88CA7EB76}" dt="2023-10-19T08:02:43.663" v="1568" actId="20577"/>
          <ac:spMkLst>
            <pc:docMk/>
            <pc:sldMk cId="3694026640" sldId="338"/>
            <ac:spMk id="2" creationId="{9379AD1B-52D9-93D1-97C2-A4BC27D0BEA6}"/>
          </ac:spMkLst>
        </pc:spChg>
        <pc:spChg chg="mod">
          <ac:chgData name="Mateo Sokač" userId="1ff9eb57-33a8-4fe3-91bf-5d7174ccab05" providerId="ADAL" clId="{89D2EF82-3F36-4AB1-AF1F-F6A88CA7EB76}" dt="2023-10-19T08:03:59.463" v="1713" actId="14"/>
          <ac:spMkLst>
            <pc:docMk/>
            <pc:sldMk cId="3694026640" sldId="338"/>
            <ac:spMk id="3" creationId="{45B0221E-EABC-6392-8072-3FAEF4A46CF0}"/>
          </ac:spMkLst>
        </pc:spChg>
        <pc:picChg chg="add mod">
          <ac:chgData name="Mateo Sokač" userId="1ff9eb57-33a8-4fe3-91bf-5d7174ccab05" providerId="ADAL" clId="{89D2EF82-3F36-4AB1-AF1F-F6A88CA7EB76}" dt="2023-10-19T08:03:57.370" v="1711" actId="1076"/>
          <ac:picMkLst>
            <pc:docMk/>
            <pc:sldMk cId="3694026640" sldId="338"/>
            <ac:picMk id="5" creationId="{AADAE392-1DFD-380A-7BC4-5D5DD4A1B8CA}"/>
          </ac:picMkLst>
        </pc:picChg>
      </pc:sldChg>
      <pc:sldChg chg="delSp modSp add mod">
        <pc:chgData name="Mateo Sokač" userId="1ff9eb57-33a8-4fe3-91bf-5d7174ccab05" providerId="ADAL" clId="{89D2EF82-3F36-4AB1-AF1F-F6A88CA7EB76}" dt="2023-10-19T08:04:37.810" v="1761" actId="478"/>
        <pc:sldMkLst>
          <pc:docMk/>
          <pc:sldMk cId="1796264277" sldId="339"/>
        </pc:sldMkLst>
        <pc:spChg chg="mod">
          <ac:chgData name="Mateo Sokač" userId="1ff9eb57-33a8-4fe3-91bf-5d7174ccab05" providerId="ADAL" clId="{89D2EF82-3F36-4AB1-AF1F-F6A88CA7EB76}" dt="2023-10-19T08:04:33.619" v="1760" actId="20577"/>
          <ac:spMkLst>
            <pc:docMk/>
            <pc:sldMk cId="1796264277" sldId="339"/>
            <ac:spMk id="3" creationId="{45B0221E-EABC-6392-8072-3FAEF4A46CF0}"/>
          </ac:spMkLst>
        </pc:spChg>
        <pc:picChg chg="del">
          <ac:chgData name="Mateo Sokač" userId="1ff9eb57-33a8-4fe3-91bf-5d7174ccab05" providerId="ADAL" clId="{89D2EF82-3F36-4AB1-AF1F-F6A88CA7EB76}" dt="2023-10-19T08:04:37.810" v="1761" actId="478"/>
          <ac:picMkLst>
            <pc:docMk/>
            <pc:sldMk cId="1796264277" sldId="339"/>
            <ac:picMk id="5" creationId="{AADAE392-1DFD-380A-7BC4-5D5DD4A1B8CA}"/>
          </ac:picMkLst>
        </pc:picChg>
      </pc:sldChg>
      <pc:sldChg chg="new del">
        <pc:chgData name="Mateo Sokač" userId="1ff9eb57-33a8-4fe3-91bf-5d7174ccab05" providerId="ADAL" clId="{89D2EF82-3F36-4AB1-AF1F-F6A88CA7EB76}" dt="2023-10-19T08:04:56.940" v="1763" actId="47"/>
        <pc:sldMkLst>
          <pc:docMk/>
          <pc:sldMk cId="927426047" sldId="340"/>
        </pc:sldMkLst>
      </pc:sldChg>
      <pc:sldChg chg="modSp add mod">
        <pc:chgData name="Mateo Sokač" userId="1ff9eb57-33a8-4fe3-91bf-5d7174ccab05" providerId="ADAL" clId="{89D2EF82-3F36-4AB1-AF1F-F6A88CA7EB76}" dt="2023-10-19T08:05:57.740" v="1884" actId="20577"/>
        <pc:sldMkLst>
          <pc:docMk/>
          <pc:sldMk cId="3048248961" sldId="340"/>
        </pc:sldMkLst>
        <pc:spChg chg="mod">
          <ac:chgData name="Mateo Sokač" userId="1ff9eb57-33a8-4fe3-91bf-5d7174ccab05" providerId="ADAL" clId="{89D2EF82-3F36-4AB1-AF1F-F6A88CA7EB76}" dt="2023-10-19T08:05:57.740" v="1884" actId="20577"/>
          <ac:spMkLst>
            <pc:docMk/>
            <pc:sldMk cId="3048248961" sldId="340"/>
            <ac:spMk id="3" creationId="{45B0221E-EABC-6392-8072-3FAEF4A46CF0}"/>
          </ac:spMkLst>
        </pc:spChg>
      </pc:sldChg>
      <pc:sldChg chg="modSp add mod">
        <pc:chgData name="Mateo Sokač" userId="1ff9eb57-33a8-4fe3-91bf-5d7174ccab05" providerId="ADAL" clId="{89D2EF82-3F36-4AB1-AF1F-F6A88CA7EB76}" dt="2023-10-19T08:08:10.361" v="2058" actId="5793"/>
        <pc:sldMkLst>
          <pc:docMk/>
          <pc:sldMk cId="756735480" sldId="341"/>
        </pc:sldMkLst>
        <pc:spChg chg="mod">
          <ac:chgData name="Mateo Sokač" userId="1ff9eb57-33a8-4fe3-91bf-5d7174ccab05" providerId="ADAL" clId="{89D2EF82-3F36-4AB1-AF1F-F6A88CA7EB76}" dt="2023-10-19T08:08:10.361" v="2058" actId="5793"/>
          <ac:spMkLst>
            <pc:docMk/>
            <pc:sldMk cId="756735480" sldId="341"/>
            <ac:spMk id="3" creationId="{45B0221E-EABC-6392-8072-3FAEF4A46CF0}"/>
          </ac:spMkLst>
        </pc:spChg>
      </pc:sldChg>
      <pc:sldChg chg="addSp modSp add mod">
        <pc:chgData name="Mateo Sokač" userId="1ff9eb57-33a8-4fe3-91bf-5d7174ccab05" providerId="ADAL" clId="{89D2EF82-3F36-4AB1-AF1F-F6A88CA7EB76}" dt="2023-10-19T08:08:45.853" v="2061" actId="20577"/>
        <pc:sldMkLst>
          <pc:docMk/>
          <pc:sldMk cId="1859460900" sldId="342"/>
        </pc:sldMkLst>
        <pc:spChg chg="mod">
          <ac:chgData name="Mateo Sokač" userId="1ff9eb57-33a8-4fe3-91bf-5d7174ccab05" providerId="ADAL" clId="{89D2EF82-3F36-4AB1-AF1F-F6A88CA7EB76}" dt="2023-10-19T08:08:45.853" v="2061" actId="20577"/>
          <ac:spMkLst>
            <pc:docMk/>
            <pc:sldMk cId="1859460900" sldId="342"/>
            <ac:spMk id="3" creationId="{45B0221E-EABC-6392-8072-3FAEF4A46CF0}"/>
          </ac:spMkLst>
        </pc:spChg>
        <pc:picChg chg="add">
          <ac:chgData name="Mateo Sokač" userId="1ff9eb57-33a8-4fe3-91bf-5d7174ccab05" providerId="ADAL" clId="{89D2EF82-3F36-4AB1-AF1F-F6A88CA7EB76}" dt="2023-10-19T08:08:43.922" v="2060" actId="22"/>
          <ac:picMkLst>
            <pc:docMk/>
            <pc:sldMk cId="1859460900" sldId="342"/>
            <ac:picMk id="5" creationId="{13D24159-C7C9-B99C-500E-03D844E05B41}"/>
          </ac:picMkLst>
        </pc:picChg>
      </pc:sldChg>
      <pc:sldChg chg="addSp delSp modSp add mod">
        <pc:chgData name="Mateo Sokač" userId="1ff9eb57-33a8-4fe3-91bf-5d7174ccab05" providerId="ADAL" clId="{89D2EF82-3F36-4AB1-AF1F-F6A88CA7EB76}" dt="2023-10-19T08:09:21.340" v="2064" actId="22"/>
        <pc:sldMkLst>
          <pc:docMk/>
          <pc:sldMk cId="1328531093" sldId="343"/>
        </pc:sldMkLst>
        <pc:spChg chg="del">
          <ac:chgData name="Mateo Sokač" userId="1ff9eb57-33a8-4fe3-91bf-5d7174ccab05" providerId="ADAL" clId="{89D2EF82-3F36-4AB1-AF1F-F6A88CA7EB76}" dt="2023-10-19T08:09:21.340" v="2064" actId="22"/>
          <ac:spMkLst>
            <pc:docMk/>
            <pc:sldMk cId="1328531093" sldId="343"/>
            <ac:spMk id="3" creationId="{45B0221E-EABC-6392-8072-3FAEF4A46CF0}"/>
          </ac:spMkLst>
        </pc:spChg>
        <pc:picChg chg="del">
          <ac:chgData name="Mateo Sokač" userId="1ff9eb57-33a8-4fe3-91bf-5d7174ccab05" providerId="ADAL" clId="{89D2EF82-3F36-4AB1-AF1F-F6A88CA7EB76}" dt="2023-10-19T08:09:20.450" v="2063" actId="478"/>
          <ac:picMkLst>
            <pc:docMk/>
            <pc:sldMk cId="1328531093" sldId="343"/>
            <ac:picMk id="5" creationId="{13D24159-C7C9-B99C-500E-03D844E05B41}"/>
          </ac:picMkLst>
        </pc:picChg>
        <pc:picChg chg="add mod ord">
          <ac:chgData name="Mateo Sokač" userId="1ff9eb57-33a8-4fe3-91bf-5d7174ccab05" providerId="ADAL" clId="{89D2EF82-3F36-4AB1-AF1F-F6A88CA7EB76}" dt="2023-10-19T08:09:21.340" v="2064" actId="22"/>
          <ac:picMkLst>
            <pc:docMk/>
            <pc:sldMk cId="1328531093" sldId="343"/>
            <ac:picMk id="6" creationId="{6B630427-EEF7-9792-6D55-C76D50E1059C}"/>
          </ac:picMkLst>
        </pc:picChg>
      </pc:sldChg>
      <pc:sldChg chg="addSp modSp add mod">
        <pc:chgData name="Mateo Sokač" userId="1ff9eb57-33a8-4fe3-91bf-5d7174ccab05" providerId="ADAL" clId="{89D2EF82-3F36-4AB1-AF1F-F6A88CA7EB76}" dt="2023-10-19T08:11:43.913" v="2079" actId="1076"/>
        <pc:sldMkLst>
          <pc:docMk/>
          <pc:sldMk cId="3516807443" sldId="344"/>
        </pc:sldMkLst>
        <pc:spChg chg="mod">
          <ac:chgData name="Mateo Sokač" userId="1ff9eb57-33a8-4fe3-91bf-5d7174ccab05" providerId="ADAL" clId="{89D2EF82-3F36-4AB1-AF1F-F6A88CA7EB76}" dt="2023-10-19T08:11:25.028" v="2077" actId="20577"/>
          <ac:spMkLst>
            <pc:docMk/>
            <pc:sldMk cId="3516807443" sldId="344"/>
            <ac:spMk id="3" creationId="{FF4B1219-4F1D-83E2-297C-62E9414C5CA8}"/>
          </ac:spMkLst>
        </pc:spChg>
        <pc:picChg chg="add mod">
          <ac:chgData name="Mateo Sokač" userId="1ff9eb57-33a8-4fe3-91bf-5d7174ccab05" providerId="ADAL" clId="{89D2EF82-3F36-4AB1-AF1F-F6A88CA7EB76}" dt="2023-10-19T08:10:31.494" v="2068" actId="1076"/>
          <ac:picMkLst>
            <pc:docMk/>
            <pc:sldMk cId="3516807443" sldId="344"/>
            <ac:picMk id="5" creationId="{6842C6C4-AF19-D571-F035-E5FE3248537C}"/>
          </ac:picMkLst>
        </pc:picChg>
        <pc:picChg chg="add mod">
          <ac:chgData name="Mateo Sokač" userId="1ff9eb57-33a8-4fe3-91bf-5d7174ccab05" providerId="ADAL" clId="{89D2EF82-3F36-4AB1-AF1F-F6A88CA7EB76}" dt="2023-10-19T08:11:15.423" v="2072" actId="1076"/>
          <ac:picMkLst>
            <pc:docMk/>
            <pc:sldMk cId="3516807443" sldId="344"/>
            <ac:picMk id="7" creationId="{50C85C00-EEC2-F3A3-E336-4E7125DD83ED}"/>
          </ac:picMkLst>
        </pc:picChg>
        <pc:picChg chg="add mod">
          <ac:chgData name="Mateo Sokač" userId="1ff9eb57-33a8-4fe3-91bf-5d7174ccab05" providerId="ADAL" clId="{89D2EF82-3F36-4AB1-AF1F-F6A88CA7EB76}" dt="2023-10-19T08:11:43.913" v="2079" actId="1076"/>
          <ac:picMkLst>
            <pc:docMk/>
            <pc:sldMk cId="3516807443" sldId="344"/>
            <ac:picMk id="9" creationId="{5E973D6A-9B0C-D129-3595-36839ABDECEC}"/>
          </ac:picMkLst>
        </pc:picChg>
      </pc:sldChg>
      <pc:sldChg chg="addSp delSp modSp add mod">
        <pc:chgData name="Mateo Sokač" userId="1ff9eb57-33a8-4fe3-91bf-5d7174ccab05" providerId="ADAL" clId="{89D2EF82-3F36-4AB1-AF1F-F6A88CA7EB76}" dt="2023-10-19T08:12:32.353" v="2112" actId="20577"/>
        <pc:sldMkLst>
          <pc:docMk/>
          <pc:sldMk cId="2991588016" sldId="345"/>
        </pc:sldMkLst>
        <pc:spChg chg="mod">
          <ac:chgData name="Mateo Sokač" userId="1ff9eb57-33a8-4fe3-91bf-5d7174ccab05" providerId="ADAL" clId="{89D2EF82-3F36-4AB1-AF1F-F6A88CA7EB76}" dt="2023-10-19T08:12:32.353" v="2112" actId="20577"/>
          <ac:spMkLst>
            <pc:docMk/>
            <pc:sldMk cId="2991588016" sldId="345"/>
            <ac:spMk id="2" creationId="{00000000-0000-0000-0000-000000000000}"/>
          </ac:spMkLst>
        </pc:spChg>
        <pc:spChg chg="add del mod">
          <ac:chgData name="Mateo Sokač" userId="1ff9eb57-33a8-4fe3-91bf-5d7174ccab05" providerId="ADAL" clId="{89D2EF82-3F36-4AB1-AF1F-F6A88CA7EB76}" dt="2023-10-19T08:12:20.902" v="2083" actId="26606"/>
          <ac:spMkLst>
            <pc:docMk/>
            <pc:sldMk cId="2991588016" sldId="345"/>
            <ac:spMk id="4" creationId="{57716D5C-66E6-A1E5-BAF1-B5D5039DD8A0}"/>
          </ac:spMkLst>
        </pc:spChg>
        <pc:spChg chg="del">
          <ac:chgData name="Mateo Sokač" userId="1ff9eb57-33a8-4fe3-91bf-5d7174ccab05" providerId="ADAL" clId="{89D2EF82-3F36-4AB1-AF1F-F6A88CA7EB76}" dt="2023-10-19T08:12:20.902" v="2083" actId="26606"/>
          <ac:spMkLst>
            <pc:docMk/>
            <pc:sldMk cId="2991588016" sldId="345"/>
            <ac:spMk id="11" creationId="{D4771268-CB57-404A-9271-370EB28F6090}"/>
          </ac:spMkLst>
        </pc:spChg>
        <pc:spChg chg="add">
          <ac:chgData name="Mateo Sokač" userId="1ff9eb57-33a8-4fe3-91bf-5d7174ccab05" providerId="ADAL" clId="{89D2EF82-3F36-4AB1-AF1F-F6A88CA7EB76}" dt="2023-10-19T08:12:20.902" v="2083" actId="26606"/>
          <ac:spMkLst>
            <pc:docMk/>
            <pc:sldMk cId="2991588016" sldId="345"/>
            <ac:spMk id="16" creationId="{D4771268-CB57-404A-9271-370EB28F6090}"/>
          </ac:spMkLst>
        </pc:spChg>
        <pc:picChg chg="del">
          <ac:chgData name="Mateo Sokač" userId="1ff9eb57-33a8-4fe3-91bf-5d7174ccab05" providerId="ADAL" clId="{89D2EF82-3F36-4AB1-AF1F-F6A88CA7EB76}" dt="2023-10-19T08:12:18.982" v="2081" actId="478"/>
          <ac:picMkLst>
            <pc:docMk/>
            <pc:sldMk cId="2991588016" sldId="345"/>
            <ac:picMk id="6" creationId="{61DD42D7-8BD7-E78A-67AC-BBF96E3E2ADE}"/>
          </ac:picMkLst>
        </pc:picChg>
        <pc:picChg chg="add mod">
          <ac:chgData name="Mateo Sokač" userId="1ff9eb57-33a8-4fe3-91bf-5d7174ccab05" providerId="ADAL" clId="{89D2EF82-3F36-4AB1-AF1F-F6A88CA7EB76}" dt="2023-10-19T08:12:20.902" v="2083" actId="26606"/>
          <ac:picMkLst>
            <pc:docMk/>
            <pc:sldMk cId="2991588016" sldId="345"/>
            <ac:picMk id="7" creationId="{A69C472B-B938-CB65-D9F4-51665DA0877D}"/>
          </ac:picMkLst>
        </pc:picChg>
      </pc:sldChg>
      <pc:sldChg chg="addSp delSp modSp new mod">
        <pc:chgData name="Mateo Sokač" userId="1ff9eb57-33a8-4fe3-91bf-5d7174ccab05" providerId="ADAL" clId="{89D2EF82-3F36-4AB1-AF1F-F6A88CA7EB76}" dt="2023-10-19T08:15:07.780" v="2162" actId="1076"/>
        <pc:sldMkLst>
          <pc:docMk/>
          <pc:sldMk cId="2155750065" sldId="346"/>
        </pc:sldMkLst>
        <pc:spChg chg="mod">
          <ac:chgData name="Mateo Sokač" userId="1ff9eb57-33a8-4fe3-91bf-5d7174ccab05" providerId="ADAL" clId="{89D2EF82-3F36-4AB1-AF1F-F6A88CA7EB76}" dt="2023-10-19T08:14:26.341" v="2122" actId="20577"/>
          <ac:spMkLst>
            <pc:docMk/>
            <pc:sldMk cId="2155750065" sldId="346"/>
            <ac:spMk id="2" creationId="{45A356CA-2CF6-6076-E9AD-F179AC887D71}"/>
          </ac:spMkLst>
        </pc:spChg>
        <pc:spChg chg="add del mod">
          <ac:chgData name="Mateo Sokač" userId="1ff9eb57-33a8-4fe3-91bf-5d7174ccab05" providerId="ADAL" clId="{89D2EF82-3F36-4AB1-AF1F-F6A88CA7EB76}" dt="2023-10-19T08:15:05.322" v="2161" actId="20577"/>
          <ac:spMkLst>
            <pc:docMk/>
            <pc:sldMk cId="2155750065" sldId="346"/>
            <ac:spMk id="3" creationId="{5FF9385D-5014-A728-A084-5705D290111E}"/>
          </ac:spMkLst>
        </pc:spChg>
        <pc:picChg chg="add del mod ord">
          <ac:chgData name="Mateo Sokač" userId="1ff9eb57-33a8-4fe3-91bf-5d7174ccab05" providerId="ADAL" clId="{89D2EF82-3F36-4AB1-AF1F-F6A88CA7EB76}" dt="2023-10-19T08:14:51.914" v="2124" actId="22"/>
          <ac:picMkLst>
            <pc:docMk/>
            <pc:sldMk cId="2155750065" sldId="346"/>
            <ac:picMk id="5" creationId="{65CCB238-072A-14F9-0043-98979156EA8D}"/>
          </ac:picMkLst>
        </pc:picChg>
        <pc:picChg chg="add mod">
          <ac:chgData name="Mateo Sokač" userId="1ff9eb57-33a8-4fe3-91bf-5d7174ccab05" providerId="ADAL" clId="{89D2EF82-3F36-4AB1-AF1F-F6A88CA7EB76}" dt="2023-10-19T08:15:07.780" v="2162" actId="1076"/>
          <ac:picMkLst>
            <pc:docMk/>
            <pc:sldMk cId="2155750065" sldId="346"/>
            <ac:picMk id="7" creationId="{455457D4-9A83-26B5-985F-DE0A9FE5D328}"/>
          </ac:picMkLst>
        </pc:picChg>
      </pc:sldChg>
      <pc:sldChg chg="addSp delSp modSp add mod">
        <pc:chgData name="Mateo Sokač" userId="1ff9eb57-33a8-4fe3-91bf-5d7174ccab05" providerId="ADAL" clId="{89D2EF82-3F36-4AB1-AF1F-F6A88CA7EB76}" dt="2023-10-19T08:20:37.500" v="2201" actId="20577"/>
        <pc:sldMkLst>
          <pc:docMk/>
          <pc:sldMk cId="1810824134" sldId="347"/>
        </pc:sldMkLst>
        <pc:spChg chg="mod">
          <ac:chgData name="Mateo Sokač" userId="1ff9eb57-33a8-4fe3-91bf-5d7174ccab05" providerId="ADAL" clId="{89D2EF82-3F36-4AB1-AF1F-F6A88CA7EB76}" dt="2023-10-19T08:20:37.500" v="2201" actId="20577"/>
          <ac:spMkLst>
            <pc:docMk/>
            <pc:sldMk cId="1810824134" sldId="347"/>
            <ac:spMk id="2" creationId="{9379AD1B-52D9-93D1-97C2-A4BC27D0BEA6}"/>
          </ac:spMkLst>
        </pc:spChg>
        <pc:spChg chg="add mod">
          <ac:chgData name="Mateo Sokač" userId="1ff9eb57-33a8-4fe3-91bf-5d7174ccab05" providerId="ADAL" clId="{89D2EF82-3F36-4AB1-AF1F-F6A88CA7EB76}" dt="2023-10-19T08:20:31.535" v="2184" actId="20577"/>
          <ac:spMkLst>
            <pc:docMk/>
            <pc:sldMk cId="1810824134" sldId="347"/>
            <ac:spMk id="3" creationId="{4D9D5DAD-BA22-2F7E-EC1B-8C222336C67C}"/>
          </ac:spMkLst>
        </pc:spChg>
        <pc:spChg chg="add mod">
          <ac:chgData name="Mateo Sokač" userId="1ff9eb57-33a8-4fe3-91bf-5d7174ccab05" providerId="ADAL" clId="{89D2EF82-3F36-4AB1-AF1F-F6A88CA7EB76}" dt="2023-10-19T08:20:24.082" v="2167" actId="478"/>
          <ac:spMkLst>
            <pc:docMk/>
            <pc:sldMk cId="1810824134" sldId="347"/>
            <ac:spMk id="5" creationId="{91D6975E-8E86-8EEF-422F-DAB17CA74AC8}"/>
          </ac:spMkLst>
        </pc:spChg>
        <pc:picChg chg="del mod">
          <ac:chgData name="Mateo Sokač" userId="1ff9eb57-33a8-4fe3-91bf-5d7174ccab05" providerId="ADAL" clId="{89D2EF82-3F36-4AB1-AF1F-F6A88CA7EB76}" dt="2023-10-19T08:20:24.082" v="2167" actId="478"/>
          <ac:picMkLst>
            <pc:docMk/>
            <pc:sldMk cId="1810824134" sldId="347"/>
            <ac:picMk id="6" creationId="{6B630427-EEF7-9792-6D55-C76D50E1059C}"/>
          </ac:picMkLst>
        </pc:picChg>
        <pc:picChg chg="add mod">
          <ac:chgData name="Mateo Sokač" userId="1ff9eb57-33a8-4fe3-91bf-5d7174ccab05" providerId="ADAL" clId="{89D2EF82-3F36-4AB1-AF1F-F6A88CA7EB76}" dt="2023-10-19T08:20:27.281" v="2169" actId="1076"/>
          <ac:picMkLst>
            <pc:docMk/>
            <pc:sldMk cId="1810824134" sldId="347"/>
            <ac:picMk id="8" creationId="{5C0EADF6-C6D5-180C-FD19-59BF02EFDCB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7995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685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02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877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6687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5326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082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436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9473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348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535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0752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836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1828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409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872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50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931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47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075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986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461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6255" y="1600199"/>
            <a:ext cx="5829301" cy="5486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728663"/>
            <a:ext cx="6476999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Slika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8959"/>
            <a:ext cx="11931868" cy="61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1768" y="671514"/>
            <a:ext cx="7674894" cy="2014537"/>
          </a:xfrm>
        </p:spPr>
        <p:txBody>
          <a:bodyPr>
            <a:normAutofit/>
          </a:bodyPr>
          <a:lstStyle/>
          <a:p>
            <a:r>
              <a:rPr lang="ta-IN" sz="4000" dirty="0"/>
              <a:t>Standards in Internet Technology Application</a:t>
            </a:r>
            <a:endParaRPr lang="en-US" sz="40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65AC6E3-C632-4595-A66C-434D6928A771}"/>
              </a:ext>
            </a:extLst>
          </p:cNvPr>
          <p:cNvSpPr txBox="1">
            <a:spLocks/>
          </p:cNvSpPr>
          <p:nvPr/>
        </p:nvSpPr>
        <p:spPr>
          <a:xfrm>
            <a:off x="2759867" y="4171950"/>
            <a:ext cx="8636795" cy="2014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r"/>
            <a:r>
              <a:rPr lang="ta-IN" sz="3600" b="0" dirty="0">
                <a:solidFill>
                  <a:schemeClr val="accent6">
                    <a:lumMod val="75000"/>
                  </a:schemeClr>
                </a:solidFill>
              </a:rPr>
              <a:t>Lecture</a:t>
            </a:r>
            <a:r>
              <a:rPr lang="hr-HR" sz="3600" b="0" dirty="0">
                <a:solidFill>
                  <a:schemeClr val="accent6">
                    <a:lumMod val="75000"/>
                  </a:schemeClr>
                </a:solidFill>
              </a:rPr>
              <a:t> 04</a:t>
            </a:r>
            <a:endParaRPr lang="en-US" sz="3600" b="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CSS </a:t>
            </a:r>
            <a:r>
              <a:rPr lang="hr-HR" dirty="0" err="1"/>
              <a:t>selectors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1133406" cy="4351338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Selector 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represents a set of html tags</a:t>
            </a:r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
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Generic example of defining the appearance of selectors (tags):</a:t>
            </a:r>
            <a:endParaRPr lang="hr-HR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lnSpc>
                <a:spcPts val="3000"/>
              </a:lnSpc>
              <a:buNone/>
            </a:pPr>
            <a:r>
              <a:rPr lang="hr-HR" sz="2000" b="1" dirty="0"/>
              <a:t>	</a:t>
            </a:r>
            <a:r>
              <a:rPr lang="hr-HR" sz="2000" b="1" dirty="0" err="1"/>
              <a:t>selector</a:t>
            </a:r>
            <a:r>
              <a:rPr lang="hr-HR" sz="2000" b="1" dirty="0"/>
              <a:t> </a:t>
            </a:r>
            <a:r>
              <a:rPr lang="hr-HR" sz="2000" b="1" dirty="0">
                <a:solidFill>
                  <a:srgbClr val="FF0000"/>
                </a:solidFill>
              </a:rPr>
              <a:t>{ </a:t>
            </a:r>
            <a:r>
              <a:rPr lang="hr-HR" sz="2000" b="1" dirty="0" err="1"/>
              <a:t>property:value</a:t>
            </a:r>
            <a:r>
              <a:rPr lang="hr-HR" sz="2000" b="1" dirty="0"/>
              <a:t>; </a:t>
            </a:r>
            <a:r>
              <a:rPr lang="hr-HR" sz="2000" b="1" dirty="0">
                <a:solidFill>
                  <a:srgbClr val="FF0000"/>
                </a:solidFill>
              </a:rPr>
              <a:t>}</a:t>
            </a:r>
          </a:p>
          <a:p>
            <a:pPr>
              <a:lnSpc>
                <a:spcPts val="3000"/>
              </a:lnSpc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In the declaration block, we determine the CSS properties of the selectors in all places within the website where it appears
</a:t>
            </a:r>
            <a:r>
              <a:rPr lang="hr-HR" sz="20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Property</a:t>
            </a:r>
            <a:r>
              <a:rPr lang="hr-HR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hr-HR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>
              <a:lnSpc>
                <a:spcPts val="3000"/>
              </a:lnSpc>
            </a:pPr>
            <a:r>
              <a:rPr lang="hr-HR" sz="2000" dirty="0"/>
              <a:t>For </a:t>
            </a:r>
            <a:r>
              <a:rPr lang="hr-HR" sz="2000" dirty="0" err="1"/>
              <a:t>example</a:t>
            </a:r>
            <a:r>
              <a:rPr lang="hr-HR" sz="2000" dirty="0"/>
              <a:t>, for font </a:t>
            </a:r>
            <a:r>
              <a:rPr lang="hr-HR" sz="2000" dirty="0" err="1"/>
              <a:t>size</a:t>
            </a:r>
            <a:r>
              <a:rPr lang="hr-HR" sz="2000" dirty="0"/>
              <a:t>: </a:t>
            </a:r>
            <a:r>
              <a:rPr lang="hr-HR" sz="2000" b="1" dirty="0"/>
              <a:t>font-</a:t>
            </a:r>
            <a:r>
              <a:rPr lang="hr-HR" sz="2000" b="1" dirty="0" err="1"/>
              <a:t>size</a:t>
            </a:r>
            <a:r>
              <a:rPr lang="hr-HR" sz="2000" dirty="0"/>
              <a:t>.</a:t>
            </a:r>
            <a:r>
              <a:rPr lang="hr-HR" sz="2000" b="1" i="1" dirty="0"/>
              <a:t> </a:t>
            </a:r>
            <a:endParaRPr lang="hr-HR" sz="2000" dirty="0"/>
          </a:p>
          <a:p>
            <a:pPr>
              <a:lnSpc>
                <a:spcPts val="3000"/>
              </a:lnSpc>
            </a:pPr>
            <a:r>
              <a:rPr lang="hr-HR" sz="20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Value</a:t>
            </a:r>
            <a:r>
              <a:rPr lang="hr-HR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hr-HR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>
              <a:lnSpc>
                <a:spcPts val="3000"/>
              </a:lnSpc>
            </a:pPr>
            <a:r>
              <a:rPr lang="hr-HR" sz="2000" dirty="0"/>
              <a:t>For </a:t>
            </a:r>
            <a:r>
              <a:rPr lang="hr-HR" sz="2000" dirty="0" err="1"/>
              <a:t>example</a:t>
            </a:r>
            <a:r>
              <a:rPr lang="hr-HR" sz="2000" dirty="0"/>
              <a:t>, </a:t>
            </a:r>
            <a:r>
              <a:rPr lang="hr-HR" sz="2000" b="1" dirty="0"/>
              <a:t>2em</a:t>
            </a:r>
          </a:p>
        </p:txBody>
      </p:sp>
    </p:spTree>
    <p:extLst>
      <p:ext uri="{BB962C8B-B14F-4D97-AF65-F5344CB8AC3E}">
        <p14:creationId xmlns:p14="http://schemas.microsoft.com/office/powerpoint/2010/main" val="623878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hr-HR">
                <a:solidFill>
                  <a:srgbClr val="FFFFFF"/>
                </a:solidFill>
              </a:rPr>
              <a:t>CSS selectors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>
                <a:latin typeface="Segoe UI" panose="020B0502040204020203" pitchFamily="34" charset="0"/>
                <a:cs typeface="Segoe UI" panose="020B0502040204020203" pitchFamily="34" charset="0"/>
              </a:rPr>
              <a:t>CSS styles can be applied in three ways</a:t>
            </a:r>
            <a:r>
              <a:rPr lang="hr-HR"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</a:p>
          <a:p>
            <a:pPr lvl="1"/>
            <a:r>
              <a:rPr lang="en-US"/>
              <a:t>as line styles
</a:t>
            </a:r>
            <a:r>
              <a:rPr lang="hr-HR"/>
              <a:t>a</a:t>
            </a:r>
            <a:r>
              <a:rPr lang="en-US"/>
              <a:t>s styles within a </a:t>
            </a:r>
            <a:r>
              <a:rPr lang="en-US" b="1">
                <a:latin typeface="Consolas" panose="020B0609020204030204" pitchFamily="49" charset="0"/>
                <a:cs typeface="Courier New" panose="02070309020205020404" pitchFamily="49" charset="0"/>
              </a:rPr>
              <a:t>&lt;style&gt;</a:t>
            </a:r>
            <a:r>
              <a:rPr lang="hr-HR" b="1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US"/>
              <a:t>tag
as styles in an external file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00258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Line </a:t>
            </a:r>
            <a:r>
              <a:rPr lang="hr-HR" dirty="0" err="1"/>
              <a:t>Styles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411326" cy="4351338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hr-HR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Assigned</a:t>
            </a:r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 as </a:t>
            </a:r>
            <a:r>
              <a:rPr lang="hr-HR" sz="2400" b="1" dirty="0" err="1">
                <a:latin typeface="Consolas" panose="020B0609020204030204" pitchFamily="49" charset="0"/>
                <a:cs typeface="Segoe UI" panose="020B0502040204020203" pitchFamily="34" charset="0"/>
              </a:rPr>
              <a:t>style</a:t>
            </a:r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hr-HR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attribute</a:t>
            </a:r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hr-HR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values</a:t>
            </a:r>
            <a:endParaRPr lang="hr-HR" sz="2400" b="1" dirty="0">
              <a:latin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1948D35-CC6C-4CD7-9201-6964EFE9F030}"/>
              </a:ext>
            </a:extLst>
          </p:cNvPr>
          <p:cNvSpPr/>
          <p:nvPr/>
        </p:nvSpPr>
        <p:spPr>
          <a:xfrm>
            <a:off x="3157728" y="3398149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</a:t>
            </a:r>
            <a:r>
              <a:rPr lang="en-US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&lt;p</a:t>
            </a:r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</a:rPr>
              <a:t>style</a:t>
            </a:r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2000" b="1" dirty="0">
                <a:solidFill>
                  <a:srgbClr val="0000FF"/>
                </a:solidFill>
                <a:latin typeface="Courier New" panose="02070309020205020404" pitchFamily="49" charset="0"/>
              </a:rPr>
              <a:t>"</a:t>
            </a:r>
            <a:r>
              <a:rPr lang="en-US" sz="2000" b="1" dirty="0" err="1">
                <a:solidFill>
                  <a:srgbClr val="0000FF"/>
                </a:solidFill>
                <a:latin typeface="Courier New" panose="02070309020205020404" pitchFamily="49" charset="0"/>
              </a:rPr>
              <a:t>font-family:Arial</a:t>
            </a:r>
            <a:r>
              <a:rPr lang="en-US" sz="2000" b="1" dirty="0">
                <a:solidFill>
                  <a:srgbClr val="0000FF"/>
                </a:solidFill>
                <a:latin typeface="Courier New" panose="02070309020205020404" pitchFamily="49" charset="0"/>
              </a:rPr>
              <a:t>; "</a:t>
            </a:r>
            <a:r>
              <a:rPr lang="en-US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&gt;</a:t>
            </a:r>
            <a:endParaRPr lang="en-US" sz="20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I am a paragraph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</a:t>
            </a:r>
            <a:r>
              <a:rPr lang="en-US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&lt;/p&gt;</a:t>
            </a:r>
            <a:endParaRPr lang="en-US" sz="20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535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Styles</a:t>
            </a:r>
            <a:r>
              <a:rPr lang="hr-HR" dirty="0"/>
              <a:t> </a:t>
            </a:r>
            <a:r>
              <a:rPr lang="hr-HR" dirty="0" err="1"/>
              <a:t>within</a:t>
            </a:r>
            <a:r>
              <a:rPr lang="hr-HR" dirty="0">
                <a:solidFill>
                  <a:srgbClr val="00B0F0"/>
                </a:solidFill>
              </a:rPr>
              <a:t> &lt;</a:t>
            </a:r>
            <a:r>
              <a:rPr lang="hr-HR" dirty="0" err="1">
                <a:solidFill>
                  <a:srgbClr val="00B0F0"/>
                </a:solidFill>
              </a:rPr>
              <a:t>style</a:t>
            </a:r>
            <a:r>
              <a:rPr lang="hr-HR" dirty="0">
                <a:solidFill>
                  <a:srgbClr val="00B0F0"/>
                </a:solidFill>
              </a:rPr>
              <a:t>&gt; </a:t>
            </a:r>
            <a:r>
              <a:rPr lang="hr-HR" dirty="0" err="1"/>
              <a:t>tag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411326" cy="4351338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hr-HR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They</a:t>
            </a:r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 are o</a:t>
            </a:r>
            <a:r>
              <a:rPr lang="en-US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wnership</a:t>
            </a:r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hr-HR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of</a:t>
            </a:r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the html document in which they are defined</a:t>
            </a:r>
            <a:endParaRPr lang="hr-HR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ts val="3000"/>
              </a:lnSpc>
            </a:pPr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They're bad for defining a style </a:t>
            </a:r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on a </a:t>
            </a:r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web application-level</a:t>
            </a:r>
            <a:endParaRPr lang="hr-HR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50269ECE-15F0-43F5-A6B6-ED0D98082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5150" y="3429000"/>
            <a:ext cx="4221700" cy="177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204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Styles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an</a:t>
            </a:r>
            <a:r>
              <a:rPr lang="hr-HR" dirty="0"/>
              <a:t> </a:t>
            </a:r>
            <a:r>
              <a:rPr lang="hr-HR" dirty="0" err="1"/>
              <a:t>external</a:t>
            </a:r>
            <a:r>
              <a:rPr lang="hr-HR" dirty="0"/>
              <a:t> file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411326" cy="4351338"/>
          </a:xfrm>
        </p:spPr>
        <p:txBody>
          <a:bodyPr>
            <a:normAutofit/>
          </a:bodyPr>
          <a:lstStyle/>
          <a:p>
            <a:r>
              <a:rPr lang="en-US" sz="2000" dirty="0"/>
              <a:t>The best way to define styles</a:t>
            </a:r>
            <a:endParaRPr lang="hr-HR" sz="2000" dirty="0"/>
          </a:p>
          <a:p>
            <a:pPr lvl="1"/>
            <a:r>
              <a:rPr lang="en-US" sz="2000" dirty="0"/>
              <a:t>the file can be linked to any website 
</a:t>
            </a:r>
            <a:r>
              <a:rPr lang="hr-HR" sz="2000" dirty="0"/>
              <a:t>a</a:t>
            </a:r>
            <a:r>
              <a:rPr lang="en-US" sz="2000" dirty="0" err="1"/>
              <a:t>llows</a:t>
            </a:r>
            <a:r>
              <a:rPr lang="en-US" sz="2000" dirty="0"/>
              <a:t> you to define the design of an entire </a:t>
            </a:r>
            <a:r>
              <a:rPr lang="hr-HR" sz="2000" dirty="0"/>
              <a:t>w</a:t>
            </a:r>
            <a:r>
              <a:rPr lang="en-US" sz="2000" dirty="0"/>
              <a:t>eb application within a single file
allows you to load the website faster</a:t>
            </a:r>
            <a:endParaRPr lang="hr-HR" sz="2000" dirty="0"/>
          </a:p>
          <a:p>
            <a:pPr lvl="2"/>
            <a:r>
              <a:rPr lang="en-US" sz="1800" dirty="0"/>
              <a:t>html does not contain CSS</a:t>
            </a:r>
            <a:endParaRPr lang="hr-HR" sz="1800" dirty="0"/>
          </a:p>
          <a:p>
            <a:pPr lvl="2"/>
            <a:r>
              <a:rPr lang="en-US" sz="1800" dirty="0" err="1"/>
              <a:t>css</a:t>
            </a:r>
            <a:r>
              <a:rPr lang="en-US" sz="1800" dirty="0"/>
              <a:t> file is cashed on client computer
</a:t>
            </a:r>
            <a:endParaRPr lang="hr-HR" sz="2000" dirty="0"/>
          </a:p>
          <a:p>
            <a:pPr lvl="1"/>
            <a:r>
              <a:rPr lang="hr-HR" sz="2000" dirty="0" err="1"/>
              <a:t>html</a:t>
            </a:r>
            <a:r>
              <a:rPr lang="hr-HR" sz="2000" dirty="0"/>
              <a:t> </a:t>
            </a:r>
            <a:r>
              <a:rPr lang="hr-HR" sz="2000" dirty="0" err="1"/>
              <a:t>connection</a:t>
            </a:r>
            <a:r>
              <a:rPr lang="hr-HR" sz="2000" dirty="0"/>
              <a:t> </a:t>
            </a:r>
            <a:r>
              <a:rPr lang="hr-HR" sz="2000" dirty="0" err="1"/>
              <a:t>mechanism</a:t>
            </a:r>
            <a:endParaRPr lang="hr-HR" sz="2000" dirty="0"/>
          </a:p>
          <a:p>
            <a:pPr marL="457200" lvl="1" indent="0">
              <a:buNone/>
            </a:pPr>
            <a:endParaRPr lang="hr-HR" sz="2000" dirty="0"/>
          </a:p>
          <a:p>
            <a:pPr lvl="1"/>
            <a:r>
              <a:rPr lang="hr-HR" sz="2000" dirty="0" err="1"/>
              <a:t>css</a:t>
            </a:r>
            <a:r>
              <a:rPr lang="hr-HR" sz="2000" dirty="0"/>
              <a:t> </a:t>
            </a:r>
            <a:r>
              <a:rPr lang="hr-HR" sz="2000" dirty="0" err="1"/>
              <a:t>connection</a:t>
            </a:r>
            <a:r>
              <a:rPr lang="hr-HR" sz="2000" dirty="0"/>
              <a:t> </a:t>
            </a:r>
            <a:r>
              <a:rPr lang="hr-HR" sz="2000" dirty="0" err="1"/>
              <a:t>mechanism</a:t>
            </a:r>
            <a:endParaRPr lang="hr-HR" sz="2000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116EBD5D-6B6A-4CC0-B74B-1E7D4A7C8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1619" y="4399424"/>
            <a:ext cx="5566696" cy="334233"/>
          </a:xfrm>
          <a:prstGeom prst="rect">
            <a:avLst/>
          </a:prstGeom>
        </p:spPr>
      </p:pic>
      <p:pic>
        <p:nvPicPr>
          <p:cNvPr id="7" name="Picture 5">
            <a:extLst>
              <a:ext uri="{FF2B5EF4-FFF2-40B4-BE49-F238E27FC236}">
                <a16:creationId xmlns:a16="http://schemas.microsoft.com/office/drawing/2014/main" id="{46DF4078-8E93-49F9-A700-A4176A6331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1619" y="5233111"/>
            <a:ext cx="3780282" cy="95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28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CSS – font </a:t>
            </a:r>
            <a:r>
              <a:rPr lang="hr-HR" dirty="0" err="1"/>
              <a:t>size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991850" cy="4351338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The unit of measurement can be expressed in:</a:t>
            </a:r>
            <a:endParaRPr lang="hr-HR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>
              <a:lnSpc>
                <a:spcPts val="3000"/>
              </a:lnSpc>
            </a:pPr>
            <a:r>
              <a:rPr lang="hr-HR" sz="2000" b="1" dirty="0"/>
              <a:t>em</a:t>
            </a:r>
          </a:p>
          <a:p>
            <a:pPr lvl="1">
              <a:lnSpc>
                <a:spcPts val="3000"/>
              </a:lnSpc>
            </a:pPr>
            <a:r>
              <a:rPr lang="hr-HR" sz="2000" b="1" dirty="0" err="1"/>
              <a:t>px</a:t>
            </a:r>
            <a:endParaRPr lang="hr-HR" sz="2000" b="1" dirty="0"/>
          </a:p>
          <a:p>
            <a:pPr lvl="1">
              <a:lnSpc>
                <a:spcPts val="3000"/>
              </a:lnSpc>
            </a:pPr>
            <a:r>
              <a:rPr lang="hr-HR" sz="2000" b="1" dirty="0" err="1"/>
              <a:t>keywords</a:t>
            </a:r>
            <a:r>
              <a:rPr lang="hr-HR" sz="2000" dirty="0"/>
              <a:t> (…, </a:t>
            </a:r>
            <a:r>
              <a:rPr lang="hr-HR" sz="2000" i="1" dirty="0" err="1"/>
              <a:t>small</a:t>
            </a:r>
            <a:r>
              <a:rPr lang="hr-HR" sz="2000" i="1" dirty="0"/>
              <a:t>, </a:t>
            </a:r>
            <a:r>
              <a:rPr lang="hr-HR" sz="2000" i="1" dirty="0" err="1"/>
              <a:t>medium</a:t>
            </a:r>
            <a:r>
              <a:rPr lang="hr-HR" sz="2000" i="1" dirty="0"/>
              <a:t>, </a:t>
            </a:r>
            <a:r>
              <a:rPr lang="hr-HR" sz="2000" i="1" dirty="0" err="1"/>
              <a:t>large</a:t>
            </a:r>
            <a:r>
              <a:rPr lang="hr-HR" sz="2000" dirty="0"/>
              <a:t>, …)</a:t>
            </a:r>
          </a:p>
          <a:p>
            <a:pPr lvl="1">
              <a:lnSpc>
                <a:spcPts val="3000"/>
              </a:lnSpc>
            </a:pPr>
            <a:r>
              <a:rPr lang="hr-HR" sz="2000" b="1" dirty="0"/>
              <a:t>%</a:t>
            </a:r>
          </a:p>
          <a:p>
            <a:pPr>
              <a:lnSpc>
                <a:spcPts val="3000"/>
              </a:lnSpc>
            </a:pPr>
            <a:r>
              <a:rPr lang="en-US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em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, % and </a:t>
            </a:r>
            <a:r>
              <a:rPr lang="en-US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keywords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 are adjusted against browsers base-font (IE</a:t>
            </a:r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hr-HR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Chrome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:Times New Roman, 16px)
</a:t>
            </a:r>
            <a:r>
              <a:rPr lang="hr-HR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base-font</a:t>
            </a:r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: 1em, </a:t>
            </a:r>
            <a:r>
              <a:rPr lang="hr-HR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medium</a:t>
            </a:r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, 100%</a:t>
            </a:r>
          </a:p>
        </p:txBody>
      </p:sp>
    </p:spTree>
    <p:extLst>
      <p:ext uri="{BB962C8B-B14F-4D97-AF65-F5344CB8AC3E}">
        <p14:creationId xmlns:p14="http://schemas.microsoft.com/office/powerpoint/2010/main" val="892220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Grouping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selectors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1029950" cy="4351338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If there is a need to style several different html elements in the same way</a:t>
            </a:r>
            <a:endParaRPr lang="hr-HR" sz="24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F248A1-799B-4D75-9B3B-C6A59E221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030" y="2261460"/>
            <a:ext cx="3372289" cy="38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713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CSS </a:t>
            </a:r>
            <a:r>
              <a:rPr lang="hr-HR" dirty="0" err="1"/>
              <a:t>inheritance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1079480" cy="4351338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Inheritance is a process </a:t>
            </a:r>
            <a:r>
              <a:rPr lang="hr-HR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in</a:t>
            </a:r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hr-HR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which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 CSS properties applied to the parent element are also applied to elements of children</a:t>
            </a:r>
            <a:endParaRPr lang="hr-HR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>
              <a:lnSpc>
                <a:spcPts val="3000"/>
              </a:lnSpc>
            </a:pPr>
            <a:r>
              <a:rPr lang="en-US" sz="2000" dirty="0"/>
              <a:t>For example, the label </a:t>
            </a:r>
            <a:r>
              <a:rPr lang="en-US" sz="2000" b="1" dirty="0">
                <a:latin typeface="Consolas" panose="020B0609020204030204" pitchFamily="49" charset="0"/>
              </a:rPr>
              <a:t>&lt;p&gt;</a:t>
            </a:r>
            <a:r>
              <a:rPr lang="en-US" sz="2000" dirty="0"/>
              <a:t> is always nested inside</a:t>
            </a:r>
            <a:r>
              <a:rPr lang="hr-HR" sz="2000" dirty="0"/>
              <a:t> </a:t>
            </a:r>
            <a:r>
              <a:rPr lang="hr-HR" sz="2000" dirty="0" err="1"/>
              <a:t>the</a:t>
            </a:r>
            <a:r>
              <a:rPr lang="en-US" sz="2000" dirty="0"/>
              <a:t> </a:t>
            </a:r>
            <a:r>
              <a:rPr lang="en-US" sz="2000" b="1" dirty="0">
                <a:latin typeface="Consolas" panose="020B0609020204030204" pitchFamily="49" charset="0"/>
              </a:rPr>
              <a:t>&lt;body&gt; </a:t>
            </a:r>
            <a:r>
              <a:rPr lang="en-US" sz="2000" dirty="0"/>
              <a:t>tag. So all properties applied to the </a:t>
            </a:r>
            <a:r>
              <a:rPr lang="en-US" sz="2000" b="1" dirty="0">
                <a:latin typeface="Consolas" panose="020B0609020204030204" pitchFamily="49" charset="0"/>
              </a:rPr>
              <a:t>&lt;body&gt; </a:t>
            </a:r>
            <a:r>
              <a:rPr lang="hr-HR" sz="2000" dirty="0" err="1"/>
              <a:t>tag</a:t>
            </a:r>
            <a:r>
              <a:rPr lang="en-US" sz="2000" dirty="0"/>
              <a:t> also apply to the </a:t>
            </a:r>
            <a:r>
              <a:rPr lang="en-US" sz="2000" b="1" dirty="0">
                <a:latin typeface="Consolas" panose="020B0609020204030204" pitchFamily="49" charset="0"/>
              </a:rPr>
              <a:t>&lt;p&gt;</a:t>
            </a:r>
            <a:r>
              <a:rPr lang="en-US" sz="2000" dirty="0"/>
              <a:t> </a:t>
            </a:r>
            <a:r>
              <a:rPr lang="hr-HR" sz="2000" dirty="0" err="1"/>
              <a:t>tag</a:t>
            </a:r>
            <a:endParaRPr lang="hr-HR" sz="2000" dirty="0"/>
          </a:p>
          <a:p>
            <a:pPr>
              <a:lnSpc>
                <a:spcPts val="3000"/>
              </a:lnSpc>
            </a:pPr>
            <a:r>
              <a:rPr lang="hr-HR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Inheritance</a:t>
            </a:r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hr-HR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hr-HR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applied</a:t>
            </a:r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 to </a:t>
            </a:r>
            <a:r>
              <a:rPr lang="hr-HR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multiple</a:t>
            </a:r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hr-HR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generations</a:t>
            </a:r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
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Inheritance speeds up page styling process
Properties that affect element positioning, margins, background colors, and frames are not inherited</a:t>
            </a:r>
            <a:endParaRPr lang="hr-HR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CC3BF98-22D1-48D0-9785-C432635F707A}"/>
              </a:ext>
            </a:extLst>
          </p:cNvPr>
          <p:cNvSpPr/>
          <p:nvPr/>
        </p:nvSpPr>
        <p:spPr>
          <a:xfrm>
            <a:off x="3531299" y="4861659"/>
            <a:ext cx="6096000" cy="1631216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&lt;body</a:t>
            </a:r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</a:rPr>
              <a:t>style</a:t>
            </a:r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2000" b="1" dirty="0">
                <a:solidFill>
                  <a:srgbClr val="0000FF"/>
                </a:solidFill>
                <a:latin typeface="Courier New" panose="02070309020205020404" pitchFamily="49" charset="0"/>
              </a:rPr>
              <a:t>"font-family: Arial; "</a:t>
            </a:r>
            <a:r>
              <a:rPr lang="en-US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&gt;</a:t>
            </a:r>
            <a:endParaRPr lang="en-US" sz="20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</a:t>
            </a:r>
            <a:r>
              <a:rPr lang="en-US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&lt;p&gt;</a:t>
            </a:r>
            <a:endParaRPr lang="en-US" sz="20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I am </a:t>
            </a:r>
            <a:r>
              <a:rPr lang="en-US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&lt;strong&gt;</a:t>
            </a:r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paragraph</a:t>
            </a:r>
            <a:r>
              <a:rPr lang="en-US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&lt;/strong&gt;</a:t>
            </a:r>
            <a:endParaRPr lang="en-US" sz="20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</a:t>
            </a:r>
            <a:r>
              <a:rPr lang="en-US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&lt;/p&gt;</a:t>
            </a:r>
            <a:endParaRPr lang="en-US" sz="20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&lt;/body&gt;</a:t>
            </a:r>
            <a:endParaRPr lang="en-US" sz="20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885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CSS inheritance</a:t>
            </a:r>
          </a:p>
        </p:txBody>
      </p:sp>
      <p:pic>
        <p:nvPicPr>
          <p:cNvPr id="6" name="Content Placeholder 5" descr="A diagram of a software development&#10;&#10;Description automatically generated">
            <a:extLst>
              <a:ext uri="{FF2B5EF4-FFF2-40B4-BE49-F238E27FC236}">
                <a16:creationId xmlns:a16="http://schemas.microsoft.com/office/drawing/2014/main" id="{61DD42D7-8BD7-E78A-67AC-BBF96E3E2A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85529" y="643466"/>
            <a:ext cx="6364274" cy="556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9430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CSS inheritance</a:t>
            </a:r>
            <a:r>
              <a:rPr lang="en-US" sz="36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and priority</a:t>
            </a:r>
            <a:endParaRPr lang="en-US" sz="3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69C472B-B938-CB65-D9F4-51665DA087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77316" y="1427529"/>
            <a:ext cx="6780700" cy="400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588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Introduction</a:t>
            </a:r>
            <a:r>
              <a:rPr lang="hr-HR" dirty="0"/>
              <a:t> to CSS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ts val="2600"/>
              </a:lnSpc>
            </a:pPr>
            <a:r>
              <a:rPr lang="en-US" sz="2000" i="1" dirty="0">
                <a:latin typeface="Segoe UI" panose="020B0502040204020203" pitchFamily="34" charset="0"/>
                <a:cs typeface="Segoe UI" panose="020B0502040204020203" pitchFamily="34" charset="0"/>
              </a:rPr>
              <a:t>CSS (Cascading Style Sheet) serves to improve the appearance and to position and design elements of the website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
Unlike the scant attributes of HTML elements, CSS offers the following advantages:</a:t>
            </a:r>
            <a:endParaRPr lang="hr-HR" sz="2000" dirty="0"/>
          </a:p>
          <a:p>
            <a:pPr lvl="1">
              <a:lnSpc>
                <a:spcPts val="2600"/>
              </a:lnSpc>
            </a:pPr>
            <a:r>
              <a:rPr lang="en-US" sz="2000" b="1" dirty="0"/>
              <a:t>Multiple ways</a:t>
            </a:r>
            <a:r>
              <a:rPr lang="en-US" sz="2000" dirty="0"/>
              <a:t> to define a page layout</a:t>
            </a:r>
            <a:r>
              <a:rPr lang="en-US" sz="2000" b="1" dirty="0"/>
              <a:t>
</a:t>
            </a:r>
            <a:r>
              <a:rPr lang="en-US" sz="2000" dirty="0"/>
              <a:t>The ability to </a:t>
            </a:r>
            <a:r>
              <a:rPr lang="en-US" sz="2000" b="1" dirty="0"/>
              <a:t>set the background image</a:t>
            </a:r>
            <a:r>
              <a:rPr lang="en-US" sz="2000" dirty="0"/>
              <a:t> of a page 
unlike HTML presentation tags CSS </a:t>
            </a:r>
            <a:r>
              <a:rPr lang="en-US" sz="2000" b="1" dirty="0"/>
              <a:t>takes up much less space
</a:t>
            </a:r>
            <a:r>
              <a:rPr lang="en-US" sz="2000" dirty="0"/>
              <a:t>makes it </a:t>
            </a:r>
            <a:r>
              <a:rPr lang="en-US" sz="2000" b="1" dirty="0"/>
              <a:t>easier to maintain the page</a:t>
            </a:r>
            <a:endParaRPr lang="hr-HR" sz="2000" b="1" dirty="0"/>
          </a:p>
          <a:p>
            <a:pPr lvl="2">
              <a:lnSpc>
                <a:spcPts val="2600"/>
              </a:lnSpc>
            </a:pPr>
            <a:r>
              <a:rPr lang="en-US" sz="1600" dirty="0"/>
              <a:t>changing a style changes it on all pages where it is applied</a:t>
            </a:r>
            <a:endParaRPr lang="hr-HR" sz="1600" b="1" dirty="0"/>
          </a:p>
          <a:p>
            <a:pPr lvl="1">
              <a:lnSpc>
                <a:spcPts val="2600"/>
              </a:lnSpc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The first version was released in 1996 (CSS 1.0), and the version used today and considered standard is CSS 2.1 (specification was published in 2004)</a:t>
            </a:r>
            <a:endParaRPr lang="hr-HR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6646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Pseudo </a:t>
            </a:r>
            <a:r>
              <a:rPr lang="hr-HR" dirty="0" err="1"/>
              <a:t>classes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1079480" cy="4351338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When we need to edit parts of the site that do not have separate tags we use pseudo classes</a:t>
            </a:r>
            <a:endParaRPr lang="hr-HR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>
              <a:lnSpc>
                <a:spcPts val="3000"/>
              </a:lnSpc>
            </a:pPr>
            <a:r>
              <a:rPr lang="en-US" sz="2000" dirty="0"/>
              <a:t>e.g. display a link by </a:t>
            </a:r>
            <a:r>
              <a:rPr lang="hr-HR" sz="2000" dirty="0" err="1"/>
              <a:t>mouse</a:t>
            </a:r>
            <a:r>
              <a:rPr lang="hr-HR" sz="2000" dirty="0"/>
              <a:t> </a:t>
            </a:r>
            <a:r>
              <a:rPr lang="en-US" sz="2000" dirty="0"/>
              <a:t>hovering</a:t>
            </a:r>
            <a:endParaRPr lang="hr-HR" sz="2000" dirty="0"/>
          </a:p>
          <a:p>
            <a:pPr>
              <a:lnSpc>
                <a:spcPts val="3000"/>
              </a:lnSpc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4 pseudo classes which can define the appearance of the link:</a:t>
            </a:r>
            <a:endParaRPr lang="hr-HR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>
              <a:lnSpc>
                <a:spcPts val="3000"/>
              </a:lnSpc>
            </a:pPr>
            <a:r>
              <a:rPr lang="hr-HR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a:link</a:t>
            </a:r>
            <a:r>
              <a:rPr lang="hr-HR" sz="2000" dirty="0"/>
              <a:t> – </a:t>
            </a:r>
            <a:r>
              <a:rPr lang="hr-HR" sz="2000" dirty="0" err="1"/>
              <a:t>Unused</a:t>
            </a:r>
            <a:r>
              <a:rPr lang="hr-HR" sz="2000" dirty="0"/>
              <a:t> link </a:t>
            </a:r>
            <a:r>
              <a:rPr lang="hr-HR" sz="2000" dirty="0" err="1"/>
              <a:t>layout</a:t>
            </a:r>
            <a:r>
              <a:rPr lang="hr-HR" sz="2000" dirty="0"/>
              <a:t>
</a:t>
            </a:r>
            <a:r>
              <a:rPr lang="hr-HR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a:visited</a:t>
            </a:r>
            <a:r>
              <a:rPr lang="hr-HR" sz="2000" dirty="0"/>
              <a:t> – </a:t>
            </a:r>
            <a:r>
              <a:rPr lang="en-US" sz="2000" dirty="0"/>
              <a:t>The appearance of the already visited link</a:t>
            </a:r>
            <a:endParaRPr lang="hr-HR" sz="2000" dirty="0"/>
          </a:p>
          <a:p>
            <a:pPr lvl="1">
              <a:lnSpc>
                <a:spcPts val="3000"/>
              </a:lnSpc>
            </a:pPr>
            <a:r>
              <a:rPr lang="hr-HR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a:hover</a:t>
            </a:r>
            <a:r>
              <a:rPr lang="hr-HR" sz="2000" dirty="0"/>
              <a:t> – </a:t>
            </a:r>
            <a:r>
              <a:rPr lang="en-US" sz="2000" dirty="0"/>
              <a:t>Link layout </a:t>
            </a:r>
            <a:r>
              <a:rPr lang="hr-HR" sz="2000" dirty="0" err="1"/>
              <a:t>when</a:t>
            </a:r>
            <a:r>
              <a:rPr lang="en-US" sz="2000" dirty="0"/>
              <a:t> hovering the mouse over </a:t>
            </a:r>
            <a:r>
              <a:rPr lang="hr-HR" sz="2000" dirty="0" err="1"/>
              <a:t>it</a:t>
            </a:r>
            <a:endParaRPr lang="hr-HR" sz="2000" dirty="0"/>
          </a:p>
          <a:p>
            <a:pPr lvl="1">
              <a:lnSpc>
                <a:spcPts val="3000"/>
              </a:lnSpc>
            </a:pPr>
            <a:r>
              <a:rPr lang="hr-HR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a:active</a:t>
            </a:r>
            <a:r>
              <a:rPr lang="hr-HR" sz="2000" dirty="0"/>
              <a:t> – </a:t>
            </a:r>
            <a:r>
              <a:rPr lang="en-US" sz="2000" dirty="0"/>
              <a:t>Link layout while clicking with the mouse</a:t>
            </a:r>
            <a:endParaRPr lang="hr-HR" sz="2000" dirty="0"/>
          </a:p>
          <a:p>
            <a:pPr>
              <a:lnSpc>
                <a:spcPts val="3000"/>
              </a:lnSpc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They must be specified in this exact order in order to function properly</a:t>
            </a:r>
            <a:endParaRPr lang="hr-HR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>
              <a:lnSpc>
                <a:spcPts val="3000"/>
              </a:lnSpc>
            </a:pPr>
            <a:endParaRPr lang="hr-HR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029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05526-4C9B-CAE2-EBDF-781025534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Classes and rules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0D7B7-6747-8420-9D3D-675B3D2C9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selector {</a:t>
            </a:r>
          </a:p>
          <a:p>
            <a:pPr marL="0" indent="0">
              <a:buNone/>
            </a:pPr>
            <a:r>
              <a:rPr lang="en-US" dirty="0"/>
              <a:t>	font: 2px;</a:t>
            </a:r>
          </a:p>
          <a:p>
            <a:pPr marL="0" indent="0">
              <a:buNone/>
            </a:pPr>
            <a:r>
              <a:rPr lang="en-US" dirty="0"/>
              <a:t>	color: #fff;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r>
              <a:rPr lang="en-US" dirty="0"/>
              <a:t>You can make a custom selector which is called class or ID</a:t>
            </a:r>
          </a:p>
          <a:p>
            <a:r>
              <a:rPr lang="en-US" dirty="0"/>
              <a:t>In html we apply a class/id to html elements and use it as selector in CSS</a:t>
            </a:r>
          </a:p>
        </p:txBody>
      </p:sp>
    </p:spTree>
    <p:extLst>
      <p:ext uri="{BB962C8B-B14F-4D97-AF65-F5344CB8AC3E}">
        <p14:creationId xmlns:p14="http://schemas.microsoft.com/office/powerpoint/2010/main" val="2618266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Basic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editing</a:t>
            </a:r>
            <a:r>
              <a:rPr lang="hr-HR" dirty="0"/>
              <a:t> </a:t>
            </a:r>
            <a:r>
              <a:rPr lang="hr-HR" dirty="0" err="1"/>
              <a:t>properties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1033760" cy="4351338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The color property is used to determine the </a:t>
            </a:r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color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hr-HR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ts val="3000"/>
              </a:lnSpc>
            </a:pPr>
            <a:r>
              <a:rPr lang="hr-HR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Property</a:t>
            </a:r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hr-HR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value</a:t>
            </a:r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lvl="1">
              <a:lnSpc>
                <a:spcPts val="3000"/>
              </a:lnSpc>
            </a:pPr>
            <a:r>
              <a:rPr lang="hr-HR" sz="2000" dirty="0" err="1"/>
              <a:t>hexadecimal</a:t>
            </a:r>
            <a:r>
              <a:rPr lang="hr-HR" sz="2000" dirty="0"/>
              <a:t> </a:t>
            </a:r>
            <a:r>
              <a:rPr lang="hr-HR" sz="2000" dirty="0" err="1"/>
              <a:t>value</a:t>
            </a:r>
            <a:endParaRPr lang="hr-HR" sz="2000" dirty="0"/>
          </a:p>
          <a:p>
            <a:pPr marL="457200" lvl="1" indent="0">
              <a:lnSpc>
                <a:spcPts val="3000"/>
              </a:lnSpc>
              <a:buNone/>
            </a:pPr>
            <a:endParaRPr lang="hr-HR" sz="2000" dirty="0"/>
          </a:p>
          <a:p>
            <a:pPr lvl="1">
              <a:lnSpc>
                <a:spcPts val="3000"/>
              </a:lnSpc>
            </a:pPr>
            <a:r>
              <a:rPr lang="hr-HR" sz="2000" dirty="0"/>
              <a:t>RGB </a:t>
            </a:r>
            <a:r>
              <a:rPr lang="hr-HR" sz="2000" dirty="0" err="1"/>
              <a:t>values</a:t>
            </a:r>
            <a:r>
              <a:rPr lang="hr-HR" sz="2000" dirty="0"/>
              <a:t>  </a:t>
            </a:r>
          </a:p>
          <a:p>
            <a:pPr lvl="1">
              <a:lnSpc>
                <a:spcPts val="3000"/>
              </a:lnSpc>
            </a:pPr>
            <a:endParaRPr lang="hr-HR" sz="2000" dirty="0"/>
          </a:p>
          <a:p>
            <a:pPr lvl="1">
              <a:lnSpc>
                <a:spcPts val="3000"/>
              </a:lnSpc>
            </a:pPr>
            <a:r>
              <a:rPr lang="hr-HR" sz="2000" dirty="0" err="1"/>
              <a:t>keywords</a:t>
            </a:r>
            <a:r>
              <a:rPr lang="hr-HR" sz="2000" dirty="0"/>
              <a:t>: </a:t>
            </a:r>
          </a:p>
          <a:p>
            <a:pPr lvl="1">
              <a:lnSpc>
                <a:spcPts val="3000"/>
              </a:lnSpc>
            </a:pPr>
            <a:endParaRPr lang="hr-HR" sz="2000" dirty="0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0382C1D7-144F-45FF-B556-0BA93046A1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527" y="3158310"/>
            <a:ext cx="2180577" cy="354978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C091A8C6-7831-4E58-9B24-B2C0A4FAE9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647" y="4070638"/>
            <a:ext cx="3182122" cy="354978"/>
          </a:xfrm>
          <a:prstGeom prst="rect">
            <a:avLst/>
          </a:prstGeom>
        </p:spPr>
      </p:pic>
      <p:pic>
        <p:nvPicPr>
          <p:cNvPr id="12" name="Picture 5">
            <a:extLst>
              <a:ext uri="{FF2B5EF4-FFF2-40B4-BE49-F238E27FC236}">
                <a16:creationId xmlns:a16="http://schemas.microsoft.com/office/drawing/2014/main" id="{5F3AB55B-8CD1-4EAA-97A8-D66A78FCF3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5137" y="5073580"/>
            <a:ext cx="1559367" cy="32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6494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Basic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editing</a:t>
            </a:r>
            <a:r>
              <a:rPr lang="hr-HR" dirty="0"/>
              <a:t> </a:t>
            </a:r>
            <a:r>
              <a:rPr lang="hr-HR" dirty="0" err="1"/>
              <a:t>properties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603832" cy="4351338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Bold, oblique, and underlined text </a:t>
            </a:r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 (&lt;b&gt;, &lt;i&gt;, &lt;u&gt;)</a:t>
            </a:r>
            <a:endParaRPr lang="hr-HR" sz="2000" dirty="0"/>
          </a:p>
          <a:p>
            <a:pPr lvl="1">
              <a:lnSpc>
                <a:spcPts val="3000"/>
              </a:lnSpc>
            </a:pPr>
            <a:endParaRPr lang="hr-HR" sz="2000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EBC6A978-86BA-4E87-98F0-6FC4DA5C40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0688" y="3016251"/>
            <a:ext cx="4018856" cy="248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6353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Basic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editing</a:t>
            </a:r>
            <a:r>
              <a:rPr lang="hr-HR" dirty="0"/>
              <a:t> </a:t>
            </a:r>
            <a:r>
              <a:rPr lang="hr-HR" dirty="0" err="1"/>
              <a:t>properties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603832" cy="4578032"/>
          </a:xfrm>
        </p:spPr>
        <p:txBody>
          <a:bodyPr>
            <a:noAutofit/>
          </a:bodyPr>
          <a:lstStyle/>
          <a:p>
            <a:pPr>
              <a:lnSpc>
                <a:spcPts val="3000"/>
              </a:lnSpc>
            </a:pPr>
            <a:r>
              <a:rPr lang="hr-HR" sz="1300" dirty="0" err="1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hr-HR" sz="13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hr-HR" sz="1300" b="1" dirty="0"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en-US" sz="13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ont</a:t>
            </a:r>
            <a:r>
              <a:rPr lang="en-US" sz="1300" b="1" dirty="0">
                <a:latin typeface="Segoe UI" panose="020B0502040204020203" pitchFamily="34" charset="0"/>
                <a:cs typeface="Segoe UI" panose="020B0502040204020203" pitchFamily="34" charset="0"/>
              </a:rPr>
              <a:t>-family</a:t>
            </a:r>
            <a:r>
              <a:rPr lang="en-US" sz="1300" dirty="0">
                <a:latin typeface="Segoe UI" panose="020B0502040204020203" pitchFamily="34" charset="0"/>
                <a:cs typeface="Segoe UI" panose="020B0502040204020203" pitchFamily="34" charset="0"/>
              </a:rPr>
              <a:t> property is used for font type</a:t>
            </a:r>
            <a:endParaRPr lang="hr-HR" sz="13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ts val="3000"/>
              </a:lnSpc>
            </a:pPr>
            <a:r>
              <a:rPr lang="en-US" sz="1300" dirty="0">
                <a:latin typeface="Segoe UI" panose="020B0502040204020203" pitchFamily="34" charset="0"/>
                <a:cs typeface="Segoe UI" panose="020B0502040204020203" pitchFamily="34" charset="0"/>
              </a:rPr>
              <a:t>When choosing a font, </a:t>
            </a:r>
            <a:r>
              <a:rPr lang="hr-HR" sz="1300" dirty="0">
                <a:latin typeface="Segoe UI" panose="020B0502040204020203" pitchFamily="34" charset="0"/>
                <a:cs typeface="Segoe UI" panose="020B0502040204020203" pitchFamily="34" charset="0"/>
              </a:rPr>
              <a:t>one </a:t>
            </a:r>
            <a:r>
              <a:rPr lang="en-US" sz="1300" dirty="0">
                <a:latin typeface="Segoe UI" panose="020B0502040204020203" pitchFamily="34" charset="0"/>
                <a:cs typeface="Segoe UI" panose="020B0502040204020203" pitchFamily="34" charset="0"/>
              </a:rPr>
              <a:t>should </a:t>
            </a:r>
            <a:r>
              <a:rPr lang="hr-HR" sz="1300" dirty="0" err="1">
                <a:latin typeface="Segoe UI" panose="020B0502040204020203" pitchFamily="34" charset="0"/>
                <a:cs typeface="Segoe UI" panose="020B0502040204020203" pitchFamily="34" charset="0"/>
              </a:rPr>
              <a:t>bear</a:t>
            </a:r>
            <a:r>
              <a:rPr lang="en-US" sz="1300" dirty="0">
                <a:latin typeface="Segoe UI" panose="020B0502040204020203" pitchFamily="34" charset="0"/>
                <a:cs typeface="Segoe UI" panose="020B0502040204020203" pitchFamily="34" charset="0"/>
              </a:rPr>
              <a:t> in mind that the client will display the declared font only if it is installed on the client system.</a:t>
            </a:r>
            <a:endParaRPr lang="hr-HR" sz="1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ts val="3000"/>
              </a:lnSpc>
            </a:pPr>
            <a:r>
              <a:rPr lang="en-US" sz="1300" dirty="0">
                <a:latin typeface="Segoe UI" panose="020B0502040204020203" pitchFamily="34" charset="0"/>
                <a:cs typeface="Segoe UI" panose="020B0502040204020203" pitchFamily="34" charset="0"/>
              </a:rPr>
              <a:t>To ensure the most similar look</a:t>
            </a:r>
            <a:r>
              <a:rPr lang="hr-HR" sz="1300" dirty="0">
                <a:latin typeface="Segoe UI" panose="020B0502040204020203" pitchFamily="34" charset="0"/>
                <a:cs typeface="Segoe UI" panose="020B0502040204020203" pitchFamily="34" charset="0"/>
              </a:rPr>
              <a:t>,</a:t>
            </a:r>
            <a:r>
              <a:rPr lang="en-US" sz="1300" dirty="0">
                <a:latin typeface="Segoe UI" panose="020B0502040204020203" pitchFamily="34" charset="0"/>
                <a:cs typeface="Segoe UI" panose="020B0502040204020203" pitchFamily="34" charset="0"/>
              </a:rPr>
              <a:t> our web application should specify more </a:t>
            </a:r>
            <a:r>
              <a:rPr lang="hr-HR" sz="1300" dirty="0" err="1">
                <a:latin typeface="Segoe UI" panose="020B0502040204020203" pitchFamily="34" charset="0"/>
                <a:cs typeface="Segoe UI" panose="020B0502040204020203" pitchFamily="34" charset="0"/>
              </a:rPr>
              <a:t>than</a:t>
            </a:r>
            <a:r>
              <a:rPr lang="hr-HR" sz="1300" dirty="0">
                <a:latin typeface="Segoe UI" panose="020B0502040204020203" pitchFamily="34" charset="0"/>
                <a:cs typeface="Segoe UI" panose="020B0502040204020203" pitchFamily="34" charset="0"/>
              </a:rPr>
              <a:t> one </a:t>
            </a:r>
            <a:r>
              <a:rPr lang="en-US" sz="1300" dirty="0">
                <a:latin typeface="Segoe UI" panose="020B0502040204020203" pitchFamily="34" charset="0"/>
                <a:cs typeface="Segoe UI" panose="020B0502040204020203" pitchFamily="34" charset="0"/>
              </a:rPr>
              <a:t>similar font (font-stack) when defining the font
The browser will display the first installed font it encounters</a:t>
            </a:r>
            <a:endParaRPr lang="hr-HR" sz="1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lnSpc>
                <a:spcPts val="3000"/>
              </a:lnSpc>
              <a:buNone/>
            </a:pPr>
            <a:endParaRPr lang="hr-HR" sz="1300" b="1" dirty="0"/>
          </a:p>
          <a:p>
            <a:r>
              <a:rPr lang="en-US" sz="1300" dirty="0">
                <a:latin typeface="Segoe UI" panose="020B0502040204020203" pitchFamily="34" charset="0"/>
                <a:cs typeface="Segoe UI" panose="020B0502040204020203" pitchFamily="34" charset="0"/>
              </a:rPr>
              <a:t>The declaration of multiple font properties can be abbreviated:</a:t>
            </a:r>
            <a:endParaRPr lang="hr-HR" sz="1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hr-HR" sz="13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endParaRPr lang="hr-HR" sz="1300" dirty="0"/>
          </a:p>
          <a:p>
            <a:r>
              <a:rPr lang="en-US" sz="1300" dirty="0">
                <a:latin typeface="Segoe UI" panose="020B0502040204020203" pitchFamily="34" charset="0"/>
                <a:cs typeface="Segoe UI" panose="020B0502040204020203" pitchFamily="34" charset="0"/>
              </a:rPr>
              <a:t>The last two properties must be font size and font type (in that order)
Other elements shall be indicated </a:t>
            </a:r>
            <a:r>
              <a:rPr lang="en-US" sz="1300">
                <a:latin typeface="Segoe UI" panose="020B0502040204020203" pitchFamily="34" charset="0"/>
                <a:cs typeface="Segoe UI" panose="020B0502040204020203" pitchFamily="34" charset="0"/>
              </a:rPr>
              <a:t>arbitrari</a:t>
            </a:r>
            <a:r>
              <a:rPr lang="hr-HR" sz="1300" dirty="0" err="1">
                <a:latin typeface="Segoe UI" panose="020B0502040204020203" pitchFamily="34" charset="0"/>
                <a:cs typeface="Segoe UI" panose="020B0502040204020203" pitchFamily="34" charset="0"/>
              </a:rPr>
              <a:t>ly</a:t>
            </a:r>
            <a:endParaRPr lang="hr-HR" sz="13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4FBFA96B-E3F8-420B-A07D-624CEE016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6705" y="4656773"/>
            <a:ext cx="3699606" cy="322707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874F343F-9C50-45CA-89ED-CF4D94FA22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6705" y="3690240"/>
            <a:ext cx="4978908" cy="32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468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Basic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editing</a:t>
            </a:r>
            <a:r>
              <a:rPr lang="hr-HR" dirty="0"/>
              <a:t> </a:t>
            </a:r>
            <a:r>
              <a:rPr lang="hr-HR" dirty="0" err="1"/>
              <a:t>properties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3DF924-5572-4CF2-BF34-B92D6D74B3B2}"/>
              </a:ext>
            </a:extLst>
          </p:cNvPr>
          <p:cNvSpPr/>
          <p:nvPr/>
        </p:nvSpPr>
        <p:spPr>
          <a:xfrm>
            <a:off x="2650603" y="2010251"/>
            <a:ext cx="688296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b="1" dirty="0">
                <a:solidFill>
                  <a:srgbClr val="008000"/>
                </a:solidFill>
                <a:latin typeface="Courier New" panose="02070309020205020404" pitchFamily="49" charset="0"/>
              </a:rPr>
              <a:t>/*UPPER CASE*/</a:t>
            </a:r>
            <a:endParaRPr lang="en-US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b="1" dirty="0">
                <a:solidFill>
                  <a:srgbClr val="800000"/>
                </a:solidFill>
                <a:latin typeface="Courier New" panose="02070309020205020404" pitchFamily="49" charset="0"/>
              </a:rPr>
              <a:t>text-transform</a:t>
            </a: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: uppercase;</a:t>
            </a:r>
          </a:p>
          <a:p>
            <a:b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b="1" dirty="0">
                <a:solidFill>
                  <a:srgbClr val="008000"/>
                </a:solidFill>
                <a:latin typeface="Courier New" panose="02070309020205020404" pitchFamily="49" charset="0"/>
              </a:rPr>
              <a:t>/*LOWER CASE*/</a:t>
            </a:r>
            <a:endParaRPr lang="en-US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b="1" dirty="0">
                <a:solidFill>
                  <a:srgbClr val="800000"/>
                </a:solidFill>
                <a:latin typeface="Courier New" panose="02070309020205020404" pitchFamily="49" charset="0"/>
              </a:rPr>
              <a:t>text-transform</a:t>
            </a: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: lowercase;</a:t>
            </a:r>
          </a:p>
          <a:p>
            <a:b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b="1" dirty="0">
                <a:solidFill>
                  <a:srgbClr val="008000"/>
                </a:solidFill>
                <a:latin typeface="Courier New" panose="02070309020205020404" pitchFamily="49" charset="0"/>
              </a:rPr>
              <a:t>/*CAPITAL</a:t>
            </a:r>
            <a:r>
              <a:rPr lang="hr-HR" b="1" dirty="0">
                <a:solidFill>
                  <a:srgbClr val="008000"/>
                </a:solidFill>
                <a:latin typeface="Courier New" panose="02070309020205020404" pitchFamily="49" charset="0"/>
              </a:rPr>
              <a:t>IZES</a:t>
            </a:r>
            <a:r>
              <a:rPr lang="en-US" b="1" dirty="0">
                <a:solidFill>
                  <a:srgbClr val="008000"/>
                </a:solidFill>
                <a:latin typeface="Courier New" panose="02070309020205020404" pitchFamily="49" charset="0"/>
              </a:rPr>
              <a:t> FIRST LETTER OF THE WORD*/</a:t>
            </a:r>
            <a:endParaRPr lang="en-US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b="1" dirty="0">
                <a:solidFill>
                  <a:srgbClr val="800000"/>
                </a:solidFill>
                <a:latin typeface="Courier New" panose="02070309020205020404" pitchFamily="49" charset="0"/>
              </a:rPr>
              <a:t>text-transform</a:t>
            </a: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: capitalize;</a:t>
            </a:r>
          </a:p>
          <a:p>
            <a:b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b="1" dirty="0">
                <a:solidFill>
                  <a:srgbClr val="008000"/>
                </a:solidFill>
                <a:latin typeface="Courier New" panose="02070309020205020404" pitchFamily="49" charset="0"/>
              </a:rPr>
              <a:t>/*UNDERLINES AND STRIKES OUT*/</a:t>
            </a:r>
            <a:endParaRPr lang="en-US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b="1" dirty="0">
                <a:solidFill>
                  <a:srgbClr val="800000"/>
                </a:solidFill>
                <a:latin typeface="Courier New" panose="02070309020205020404" pitchFamily="49" charset="0"/>
              </a:rPr>
              <a:t>text-decoration</a:t>
            </a: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: underline;</a:t>
            </a:r>
          </a:p>
          <a:p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b="1" dirty="0">
                <a:solidFill>
                  <a:srgbClr val="800000"/>
                </a:solidFill>
                <a:latin typeface="Courier New" panose="02070309020205020404" pitchFamily="49" charset="0"/>
              </a:rPr>
              <a:t>text-decoration</a:t>
            </a: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: </a:t>
            </a:r>
            <a:r>
              <a:rPr lang="en-US" b="1" dirty="0">
                <a:solidFill>
                  <a:srgbClr val="800000"/>
                </a:solidFill>
                <a:latin typeface="Courier New" panose="02070309020205020404" pitchFamily="49" charset="0"/>
              </a:rPr>
              <a:t>line-through</a:t>
            </a: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b="1" dirty="0">
                <a:solidFill>
                  <a:srgbClr val="800000"/>
                </a:solidFill>
                <a:latin typeface="Courier New" panose="02070309020205020404" pitchFamily="49" charset="0"/>
              </a:rPr>
              <a:t>text-decoration</a:t>
            </a: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: none;</a:t>
            </a:r>
          </a:p>
        </p:txBody>
      </p:sp>
    </p:spTree>
    <p:extLst>
      <p:ext uri="{BB962C8B-B14F-4D97-AF65-F5344CB8AC3E}">
        <p14:creationId xmlns:p14="http://schemas.microsoft.com/office/powerpoint/2010/main" val="36282330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8013"/>
            <a:ext cx="10515600" cy="1325563"/>
          </a:xfrm>
        </p:spPr>
        <p:txBody>
          <a:bodyPr/>
          <a:lstStyle/>
          <a:p>
            <a:r>
              <a:rPr lang="hr-HR" dirty="0" err="1"/>
              <a:t>Basic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editing</a:t>
            </a:r>
            <a:r>
              <a:rPr lang="hr-HR" dirty="0"/>
              <a:t> </a:t>
            </a:r>
            <a:r>
              <a:rPr lang="hr-HR" dirty="0" err="1"/>
              <a:t>properties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574C28-A0BD-4833-87F9-3EB84BE9A128}"/>
              </a:ext>
            </a:extLst>
          </p:cNvPr>
          <p:cNvSpPr/>
          <p:nvPr/>
        </p:nvSpPr>
        <p:spPr>
          <a:xfrm>
            <a:off x="3048000" y="2175921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b="1" dirty="0">
                <a:solidFill>
                  <a:srgbClr val="008000"/>
                </a:solidFill>
                <a:latin typeface="Courier New" panose="02070309020205020404" pitchFamily="49" charset="0"/>
              </a:rPr>
              <a:t>/*SPACE BETWEEN LETTERS*/</a:t>
            </a:r>
            <a:endParaRPr lang="en-US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b="1" dirty="0">
                <a:solidFill>
                  <a:srgbClr val="800000"/>
                </a:solidFill>
                <a:latin typeface="Courier New" panose="02070309020205020404" pitchFamily="49" charset="0"/>
              </a:rPr>
              <a:t>letter-spacing</a:t>
            </a: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: 10px;</a:t>
            </a:r>
          </a:p>
          <a:p>
            <a:b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b="1" dirty="0">
                <a:solidFill>
                  <a:srgbClr val="008000"/>
                </a:solidFill>
                <a:latin typeface="Courier New" panose="02070309020205020404" pitchFamily="49" charset="0"/>
              </a:rPr>
              <a:t>/*SPACE BETWEEN WORDS*/</a:t>
            </a:r>
            <a:endParaRPr lang="en-US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b="1" dirty="0">
                <a:solidFill>
                  <a:srgbClr val="800000"/>
                </a:solidFill>
                <a:latin typeface="Courier New" panose="02070309020205020404" pitchFamily="49" charset="0"/>
              </a:rPr>
              <a:t>word-spacing</a:t>
            </a: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: 2px;</a:t>
            </a:r>
          </a:p>
          <a:p>
            <a:b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b="1" dirty="0">
                <a:solidFill>
                  <a:srgbClr val="008000"/>
                </a:solidFill>
                <a:latin typeface="Courier New" panose="02070309020205020404" pitchFamily="49" charset="0"/>
              </a:rPr>
              <a:t>/*SPACE BETWEEN LINES*/</a:t>
            </a:r>
            <a:endParaRPr lang="en-US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b="1" dirty="0">
                <a:solidFill>
                  <a:srgbClr val="800000"/>
                </a:solidFill>
                <a:latin typeface="Courier New" panose="02070309020205020404" pitchFamily="49" charset="0"/>
              </a:rPr>
              <a:t>line-height</a:t>
            </a: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: 1.5em;</a:t>
            </a:r>
          </a:p>
          <a:p>
            <a:b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endParaRPr lang="en-US" b="1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7312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Basic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editing</a:t>
            </a:r>
            <a:r>
              <a:rPr lang="hr-HR" dirty="0"/>
              <a:t> </a:t>
            </a:r>
            <a:r>
              <a:rPr lang="hr-HR" dirty="0" err="1"/>
              <a:t>properties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941A1C-CB74-490A-94AC-D782770E563A}"/>
              </a:ext>
            </a:extLst>
          </p:cNvPr>
          <p:cNvSpPr/>
          <p:nvPr/>
        </p:nvSpPr>
        <p:spPr>
          <a:xfrm>
            <a:off x="2932253" y="1550736"/>
            <a:ext cx="6096000" cy="44935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sz="2200" b="1" dirty="0">
                <a:solidFill>
                  <a:srgbClr val="008000"/>
                </a:solidFill>
                <a:latin typeface="Courier New" panose="02070309020205020404" pitchFamily="49" charset="0"/>
              </a:rPr>
              <a:t>/*TEXT ALIGNMENT*/</a:t>
            </a:r>
            <a:endParaRPr lang="en-US" sz="22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sz="2200" b="1" dirty="0" err="1">
                <a:solidFill>
                  <a:srgbClr val="800000"/>
                </a:solidFill>
                <a:latin typeface="Courier New" panose="02070309020205020404" pitchFamily="49" charset="0"/>
              </a:rPr>
              <a:t>text-align</a:t>
            </a:r>
            <a:r>
              <a:rPr lang="en-US" sz="2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:center</a:t>
            </a:r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b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sz="2200" b="1" dirty="0">
                <a:solidFill>
                  <a:srgbClr val="008000"/>
                </a:solidFill>
                <a:latin typeface="Courier New" panose="02070309020205020404" pitchFamily="49" charset="0"/>
              </a:rPr>
              <a:t>/*INSERT THE FIRST LINE*/</a:t>
            </a:r>
            <a:endParaRPr lang="en-US" sz="22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sz="2200" b="1" dirty="0">
                <a:solidFill>
                  <a:srgbClr val="800000"/>
                </a:solidFill>
                <a:latin typeface="Courier New" panose="02070309020205020404" pitchFamily="49" charset="0"/>
              </a:rPr>
              <a:t>text-indent</a:t>
            </a:r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: 25px;</a:t>
            </a:r>
          </a:p>
          <a:p>
            <a:b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sz="2200" b="1" dirty="0">
                <a:solidFill>
                  <a:srgbClr val="008000"/>
                </a:solidFill>
                <a:latin typeface="Courier New" panose="02070309020205020404" pitchFamily="49" charset="0"/>
              </a:rPr>
              <a:t>/*SPACE BETWEEN ELEMENTS*/</a:t>
            </a:r>
            <a:endParaRPr lang="en-US" sz="22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margin:0;</a:t>
            </a:r>
          </a:p>
          <a:p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sz="2200" b="1" dirty="0">
                <a:solidFill>
                  <a:srgbClr val="800000"/>
                </a:solidFill>
                <a:latin typeface="Courier New" panose="02070309020205020404" pitchFamily="49" charset="0"/>
              </a:rPr>
              <a:t>margin-top</a:t>
            </a:r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:0;</a:t>
            </a:r>
          </a:p>
          <a:p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sz="2200" b="1" dirty="0">
                <a:solidFill>
                  <a:srgbClr val="800000"/>
                </a:solidFill>
                <a:latin typeface="Courier New" panose="02070309020205020404" pitchFamily="49" charset="0"/>
              </a:rPr>
              <a:t>margin-right</a:t>
            </a:r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:0;</a:t>
            </a:r>
          </a:p>
          <a:p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sz="2200" b="1" dirty="0">
                <a:solidFill>
                  <a:srgbClr val="800000"/>
                </a:solidFill>
                <a:latin typeface="Courier New" panose="02070309020205020404" pitchFamily="49" charset="0"/>
              </a:rPr>
              <a:t>margin-bottom</a:t>
            </a:r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:0;</a:t>
            </a:r>
          </a:p>
          <a:p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sz="2200" b="1" dirty="0">
                <a:solidFill>
                  <a:srgbClr val="800000"/>
                </a:solidFill>
                <a:latin typeface="Courier New" panose="02070309020205020404" pitchFamily="49" charset="0"/>
              </a:rPr>
              <a:t>margin-left</a:t>
            </a:r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:0;</a:t>
            </a:r>
          </a:p>
          <a:p>
            <a:r>
              <a:rPr lang="en-US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margin:0 0 0 0;</a:t>
            </a:r>
          </a:p>
        </p:txBody>
      </p:sp>
    </p:spTree>
    <p:extLst>
      <p:ext uri="{BB962C8B-B14F-4D97-AF65-F5344CB8AC3E}">
        <p14:creationId xmlns:p14="http://schemas.microsoft.com/office/powerpoint/2010/main" val="2735625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Basic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editing</a:t>
            </a:r>
            <a:r>
              <a:rPr lang="hr-HR" dirty="0"/>
              <a:t> </a:t>
            </a:r>
            <a:r>
              <a:rPr lang="hr-HR" dirty="0" err="1"/>
              <a:t>properties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A16C28-9299-4CA8-B112-8BEA93E55974}"/>
              </a:ext>
            </a:extLst>
          </p:cNvPr>
          <p:cNvSpPr/>
          <p:nvPr/>
        </p:nvSpPr>
        <p:spPr>
          <a:xfrm>
            <a:off x="1828800" y="2531900"/>
            <a:ext cx="87904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/*SPACE BETWEEN CONTENT AND ELEMENT EDGE*/</a:t>
            </a:r>
            <a:endParaRPr lang="en-US" sz="20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padding:0;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padding-top</a:t>
            </a:r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:0;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padding-right</a:t>
            </a:r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:0;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padding-bottom</a:t>
            </a:r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:0;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en-US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padding-left</a:t>
            </a:r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:0;</a:t>
            </a:r>
          </a:p>
          <a:p>
            <a:r>
              <a:rPr lang="en-US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padding:0 0 0 0;</a:t>
            </a:r>
          </a:p>
        </p:txBody>
      </p:sp>
    </p:spTree>
    <p:extLst>
      <p:ext uri="{BB962C8B-B14F-4D97-AF65-F5344CB8AC3E}">
        <p14:creationId xmlns:p14="http://schemas.microsoft.com/office/powerpoint/2010/main" val="31385981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Basic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editing</a:t>
            </a:r>
            <a:r>
              <a:rPr lang="hr-HR" dirty="0"/>
              <a:t> </a:t>
            </a:r>
            <a:r>
              <a:rPr lang="hr-HR" dirty="0" err="1"/>
              <a:t>properties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41C5AAC-16ED-463C-980E-D9EA32F9A2E6}"/>
              </a:ext>
            </a:extLst>
          </p:cNvPr>
          <p:cNvSpPr/>
          <p:nvPr/>
        </p:nvSpPr>
        <p:spPr>
          <a:xfrm>
            <a:off x="1950720" y="1550045"/>
            <a:ext cx="73761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hr-HR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/*ELEMENT BORDER*/</a:t>
            </a:r>
            <a:endParaRPr lang="hr-HR" sz="20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hr-HR" sz="2000" b="1" dirty="0" err="1">
                <a:solidFill>
                  <a:srgbClr val="800000"/>
                </a:solidFill>
                <a:latin typeface="Courier New" panose="02070309020205020404" pitchFamily="49" charset="0"/>
              </a:rPr>
              <a:t>border-width</a:t>
            </a: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: 1px;</a:t>
            </a:r>
          </a:p>
          <a:p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hr-HR" sz="2000" b="1" dirty="0" err="1">
                <a:solidFill>
                  <a:srgbClr val="800000"/>
                </a:solidFill>
                <a:latin typeface="Courier New" panose="02070309020205020404" pitchFamily="49" charset="0"/>
              </a:rPr>
              <a:t>border-style</a:t>
            </a:r>
            <a:r>
              <a:rPr lang="hr-HR" sz="2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:solid</a:t>
            </a: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hr-HR" sz="2000" b="1" dirty="0" err="1">
                <a:solidFill>
                  <a:srgbClr val="800000"/>
                </a:solidFill>
                <a:latin typeface="Courier New" panose="02070309020205020404" pitchFamily="49" charset="0"/>
              </a:rPr>
              <a:t>border-color</a:t>
            </a: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:</a:t>
            </a:r>
            <a:r>
              <a:rPr lang="hr-HR" sz="2000" b="1" dirty="0">
                <a:solidFill>
                  <a:srgbClr val="CD3131"/>
                </a:solidFill>
                <a:latin typeface="Courier New" panose="02070309020205020404" pitchFamily="49" charset="0"/>
              </a:rPr>
              <a:t>#ccc;</a:t>
            </a:r>
            <a:endParaRPr lang="hr-HR" sz="20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border:1px </a:t>
            </a:r>
            <a:r>
              <a:rPr lang="hr-HR" sz="2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solid</a:t>
            </a: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hr-HR" sz="2000" b="1" dirty="0">
                <a:solidFill>
                  <a:srgbClr val="CD3131"/>
                </a:solidFill>
                <a:latin typeface="Courier New" panose="02070309020205020404" pitchFamily="49" charset="0"/>
              </a:rPr>
              <a:t>#ccc;</a:t>
            </a:r>
            <a:endParaRPr lang="hr-HR" sz="20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b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hr-HR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/*BORDER OF CERTAIN ELEMENT SIDES*/</a:t>
            </a:r>
            <a:endParaRPr lang="hr-HR" sz="20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hr-HR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border-top-width</a:t>
            </a: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:2px;</a:t>
            </a:r>
          </a:p>
          <a:p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hr-HR" sz="2000" b="1" dirty="0" err="1">
                <a:solidFill>
                  <a:srgbClr val="800000"/>
                </a:solidFill>
                <a:latin typeface="Courier New" panose="02070309020205020404" pitchFamily="49" charset="0"/>
              </a:rPr>
              <a:t>border-top-color</a:t>
            </a:r>
            <a:r>
              <a:rPr lang="hr-HR" sz="2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:red</a:t>
            </a: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hr-HR" sz="2000" b="1" dirty="0" err="1">
                <a:solidFill>
                  <a:srgbClr val="800000"/>
                </a:solidFill>
                <a:latin typeface="Courier New" panose="02070309020205020404" pitchFamily="49" charset="0"/>
              </a:rPr>
              <a:t>border-top-style</a:t>
            </a:r>
            <a:r>
              <a:rPr lang="hr-HR" sz="2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:dashed</a:t>
            </a: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hr-HR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border-right</a:t>
            </a: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:2px </a:t>
            </a:r>
            <a:r>
              <a:rPr lang="hr-HR" sz="2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solid</a:t>
            </a: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hr-HR" sz="2000" b="1" dirty="0">
                <a:solidFill>
                  <a:srgbClr val="CD3131"/>
                </a:solidFill>
                <a:latin typeface="Courier New" panose="02070309020205020404" pitchFamily="49" charset="0"/>
              </a:rPr>
              <a:t>#30</a:t>
            </a: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hr-HR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border-bottom</a:t>
            </a: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:2px </a:t>
            </a:r>
            <a:r>
              <a:rPr lang="hr-HR" sz="2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dotted</a:t>
            </a: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hr-HR" sz="2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blue</a:t>
            </a: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    </a:t>
            </a:r>
            <a:r>
              <a:rPr lang="hr-HR" sz="2000" b="1" dirty="0">
                <a:solidFill>
                  <a:srgbClr val="800000"/>
                </a:solidFill>
                <a:latin typeface="Courier New" panose="02070309020205020404" pitchFamily="49" charset="0"/>
              </a:rPr>
              <a:t>border-left</a:t>
            </a: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:2px </a:t>
            </a:r>
            <a:r>
              <a:rPr lang="hr-HR" sz="2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solid</a:t>
            </a: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hr-HR" sz="2000" b="1" dirty="0">
                <a:solidFill>
                  <a:srgbClr val="CD3131"/>
                </a:solidFill>
                <a:latin typeface="Courier New" panose="02070309020205020404" pitchFamily="49" charset="0"/>
              </a:rPr>
              <a:t>#333</a:t>
            </a:r>
            <a:r>
              <a:rPr lang="hr-HR" sz="2000" b="1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030254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97CEA-8177-DFF3-98F2-5FA398593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pages as layers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7FFF73-A435-902C-C637-4D7FA7ECC3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Content: The foundation layer</a:t>
            </a:r>
          </a:p>
          <a:p>
            <a:r>
              <a:rPr lang="en-US" dirty="0"/>
              <a:t>Structure: HTML</a:t>
            </a:r>
          </a:p>
          <a:p>
            <a:r>
              <a:rPr lang="en-US" b="1" dirty="0"/>
              <a:t>Presentation: CSS</a:t>
            </a:r>
          </a:p>
          <a:p>
            <a:r>
              <a:rPr lang="en-US" dirty="0"/>
              <a:t>Behavior: JS</a:t>
            </a:r>
          </a:p>
          <a:p>
            <a:endParaRPr lang="en-US" dirty="0"/>
          </a:p>
          <a:p>
            <a:r>
              <a:rPr lang="en-US" dirty="0"/>
              <a:t>Each layer enhances the base content in some way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197078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Background</a:t>
            </a:r>
            <a:r>
              <a:rPr lang="hr-HR" dirty="0"/>
              <a:t> </a:t>
            </a:r>
            <a:r>
              <a:rPr lang="hr-HR" dirty="0" err="1"/>
              <a:t>Image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651CF38A-BC68-420C-9210-9FAF02E8AC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ts val="3000"/>
              </a:lnSpc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We can set the background </a:t>
            </a:r>
            <a:r>
              <a:rPr lang="hr-HR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image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 to each HTML element</a:t>
            </a:r>
            <a:endParaRPr lang="hr-HR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Set</a:t>
            </a:r>
            <a:r>
              <a:rPr lang="hr-HR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ting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 the background image (gif, jpg, </a:t>
            </a:r>
            <a:r>
              <a:rPr lang="en-US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png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lvl="1"/>
            <a:r>
              <a:rPr lang="hr-HR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background-image</a:t>
            </a:r>
            <a:r>
              <a:rPr lang="hr-HR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hr-HR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url</a:t>
            </a:r>
            <a:r>
              <a:rPr lang="hr-HR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hr-HR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images</a:t>
            </a:r>
            <a:r>
              <a:rPr lang="hr-HR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/bg.gif);</a:t>
            </a:r>
          </a:p>
          <a:p>
            <a:pPr lvl="1"/>
            <a:r>
              <a:rPr lang="hr-HR" sz="2000" b="1" dirty="0" err="1"/>
              <a:t>background-repeat</a:t>
            </a:r>
            <a:r>
              <a:rPr lang="hr-HR" sz="2000" b="1" dirty="0"/>
              <a:t>:	</a:t>
            </a:r>
          </a:p>
          <a:p>
            <a:pPr lvl="2">
              <a:lnSpc>
                <a:spcPct val="120000"/>
              </a:lnSpc>
            </a:pPr>
            <a:r>
              <a:rPr lang="hr-HR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no-</a:t>
            </a:r>
            <a:r>
              <a:rPr lang="hr-HR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repeat</a:t>
            </a:r>
            <a:endParaRPr lang="hr-HR" sz="1600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2">
              <a:lnSpc>
                <a:spcPct val="120000"/>
              </a:lnSpc>
            </a:pPr>
            <a:r>
              <a:rPr lang="hr-HR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repeat</a:t>
            </a:r>
            <a:r>
              <a:rPr lang="hr-HR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hr-HR" sz="1600" dirty="0">
                <a:latin typeface="Consolas" panose="020B0609020204030204" pitchFamily="49" charset="0"/>
                <a:cs typeface="Consolas" panose="020B0609020204030204" pitchFamily="49" charset="0"/>
              </a:rPr>
              <a:t>– </a:t>
            </a:r>
            <a:r>
              <a:rPr lang="hr-HR" sz="1600" dirty="0" err="1"/>
              <a:t>predefined</a:t>
            </a:r>
            <a:r>
              <a:rPr lang="hr-HR" sz="1600" dirty="0"/>
              <a:t> </a:t>
            </a:r>
            <a:r>
              <a:rPr lang="hr-HR" sz="1600" dirty="0" err="1"/>
              <a:t>value</a:t>
            </a:r>
            <a:endParaRPr lang="hr-HR" sz="1600" dirty="0"/>
          </a:p>
          <a:p>
            <a:pPr lvl="2">
              <a:lnSpc>
                <a:spcPct val="120000"/>
              </a:lnSpc>
            </a:pPr>
            <a:r>
              <a:rPr lang="hr-HR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repeat</a:t>
            </a:r>
            <a:r>
              <a:rPr lang="hr-HR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-x</a:t>
            </a:r>
          </a:p>
          <a:p>
            <a:pPr lvl="2">
              <a:lnSpc>
                <a:spcPct val="120000"/>
              </a:lnSpc>
            </a:pPr>
            <a:r>
              <a:rPr lang="hr-HR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repeat</a:t>
            </a:r>
            <a:r>
              <a:rPr lang="hr-HR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-y</a:t>
            </a:r>
          </a:p>
          <a:p>
            <a:pPr lvl="1"/>
            <a:r>
              <a:rPr lang="hr-HR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background-attachment</a:t>
            </a:r>
            <a:r>
              <a:rPr lang="hr-HR" sz="20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pPr lvl="2"/>
            <a:r>
              <a:rPr lang="hr-HR" b="1" dirty="0" err="1">
                <a:latin typeface="Consolas" panose="020B0609020204030204" pitchFamily="49" charset="0"/>
                <a:cs typeface="Consolas" panose="020B0609020204030204" pitchFamily="49" charset="0"/>
              </a:rPr>
              <a:t>scroll</a:t>
            </a:r>
            <a:r>
              <a:rPr lang="hr-HR" dirty="0"/>
              <a:t> – </a:t>
            </a:r>
            <a:r>
              <a:rPr lang="hr-HR" dirty="0" err="1"/>
              <a:t>initial</a:t>
            </a:r>
            <a:r>
              <a:rPr lang="hr-HR" dirty="0"/>
              <a:t> </a:t>
            </a:r>
            <a:r>
              <a:rPr lang="hr-HR" dirty="0" err="1"/>
              <a:t>state</a:t>
            </a:r>
            <a:endParaRPr lang="hr-HR" dirty="0"/>
          </a:p>
          <a:p>
            <a:pPr lvl="2"/>
            <a:r>
              <a:rPr lang="hr-HR" b="1" dirty="0" err="1">
                <a:latin typeface="Consolas" panose="020B0609020204030204" pitchFamily="49" charset="0"/>
                <a:cs typeface="Consolas" panose="020B0609020204030204" pitchFamily="49" charset="0"/>
              </a:rPr>
              <a:t>fixed</a:t>
            </a:r>
            <a:r>
              <a:rPr lang="hr-HR" b="1" dirty="0"/>
              <a:t> </a:t>
            </a:r>
          </a:p>
          <a:p>
            <a:pPr lvl="1"/>
            <a:r>
              <a:rPr lang="hr-HR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background-position</a:t>
            </a:r>
            <a:r>
              <a:rPr lang="hr-HR" sz="2000" dirty="0"/>
              <a:t> (</a:t>
            </a:r>
            <a:r>
              <a:rPr lang="en-US" sz="2000" dirty="0"/>
              <a:t>starting point of the image</a:t>
            </a:r>
            <a:r>
              <a:rPr lang="hr-HR" sz="2000" dirty="0"/>
              <a:t>, </a:t>
            </a:r>
            <a:r>
              <a:rPr lang="hr-HR" sz="2000" dirty="0" err="1"/>
              <a:t>applicable</a:t>
            </a:r>
            <a:r>
              <a:rPr lang="hr-HR" sz="2000" dirty="0"/>
              <a:t> </a:t>
            </a:r>
            <a:r>
              <a:rPr lang="hr-HR" sz="2000" dirty="0" err="1"/>
              <a:t>if</a:t>
            </a:r>
            <a:r>
              <a:rPr lang="hr-HR" sz="2000" dirty="0"/>
              <a:t> </a:t>
            </a:r>
            <a:r>
              <a:rPr lang="hr-HR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background-repeat:no-repeat</a:t>
            </a:r>
            <a:r>
              <a:rPr lang="hr-HR" sz="2000" dirty="0"/>
              <a:t>):</a:t>
            </a:r>
          </a:p>
          <a:p>
            <a:pPr lvl="2"/>
            <a:r>
              <a:rPr lang="hr-HR" b="1" dirty="0" err="1">
                <a:latin typeface="Consolas" panose="020B0609020204030204" pitchFamily="49" charset="0"/>
                <a:cs typeface="Consolas" panose="020B0609020204030204" pitchFamily="49" charset="0"/>
              </a:rPr>
              <a:t>left</a:t>
            </a:r>
            <a:r>
              <a:rPr lang="hr-HR" b="1" dirty="0">
                <a:latin typeface="Consolas" panose="020B0609020204030204" pitchFamily="49" charset="0"/>
                <a:cs typeface="Consolas" panose="020B0609020204030204" pitchFamily="49" charset="0"/>
              </a:rPr>
              <a:t> top, </a:t>
            </a:r>
            <a:r>
              <a:rPr lang="hr-HR" b="1" dirty="0" err="1">
                <a:latin typeface="Consolas" panose="020B0609020204030204" pitchFamily="49" charset="0"/>
                <a:cs typeface="Consolas" panose="020B0609020204030204" pitchFamily="49" charset="0"/>
              </a:rPr>
              <a:t>left</a:t>
            </a:r>
            <a:r>
              <a:rPr lang="hr-HR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hr-HR" b="1" dirty="0" err="1">
                <a:latin typeface="Consolas" panose="020B0609020204030204" pitchFamily="49" charset="0"/>
                <a:cs typeface="Consolas" panose="020B0609020204030204" pitchFamily="49" charset="0"/>
              </a:rPr>
              <a:t>center</a:t>
            </a:r>
            <a:r>
              <a:rPr lang="hr-HR" b="1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hr-HR" b="1" dirty="0" err="1">
                <a:latin typeface="Consolas" panose="020B0609020204030204" pitchFamily="49" charset="0"/>
                <a:cs typeface="Consolas" panose="020B0609020204030204" pitchFamily="49" charset="0"/>
              </a:rPr>
              <a:t>left</a:t>
            </a:r>
            <a:r>
              <a:rPr lang="hr-HR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hr-HR" b="1" dirty="0" err="1">
                <a:latin typeface="Consolas" panose="020B0609020204030204" pitchFamily="49" charset="0"/>
                <a:cs typeface="Consolas" panose="020B0609020204030204" pitchFamily="49" charset="0"/>
              </a:rPr>
              <a:t>bottom</a:t>
            </a:r>
            <a:r>
              <a:rPr lang="hr-HR" dirty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r>
              <a:rPr lang="hr-HR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background:url</a:t>
            </a:r>
            <a:r>
              <a:rPr lang="hr-HR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(image.jpg) #333333 </a:t>
            </a:r>
            <a:r>
              <a:rPr lang="hr-HR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repeat</a:t>
            </a:r>
            <a:r>
              <a:rPr lang="hr-HR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-x;</a:t>
            </a:r>
          </a:p>
          <a:p>
            <a:pPr>
              <a:lnSpc>
                <a:spcPts val="3000"/>
              </a:lnSpc>
            </a:pPr>
            <a:endParaRPr lang="hr-HR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350452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356CA-2CF6-6076-E9AD-F179AC887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Box model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9385D-5014-A728-A084-5705D2901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CSS treats HTML elements</a:t>
            </a:r>
            <a:br>
              <a:rPr lang="en-US" dirty="0"/>
            </a:br>
            <a:r>
              <a:rPr lang="en-US" dirty="0"/>
              <a:t>as boxes</a:t>
            </a:r>
            <a:endParaRPr lang="hr-H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5457D4-9A83-26B5-985F-DE0A9FE5D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8007" y="1825625"/>
            <a:ext cx="5429250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7500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9AD1B-52D9-93D1-97C2-A4BC27D0B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and tricks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0221E-EABC-6392-8072-3FAEF4A46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spaces between value and units</a:t>
            </a:r>
          </a:p>
          <a:p>
            <a:pPr lvl="1"/>
            <a:r>
              <a:rPr lang="en-US" dirty="0"/>
              <a:t>font-size: 5px; </a:t>
            </a:r>
          </a:p>
          <a:p>
            <a:pPr lvl="1"/>
            <a:r>
              <a:rPr lang="en-US" dirty="0"/>
              <a:t>font-size: 5 </a:t>
            </a:r>
            <a:r>
              <a:rPr lang="en-US" dirty="0" err="1"/>
              <a:t>px</a:t>
            </a:r>
            <a:r>
              <a:rPr lang="en-US" dirty="0"/>
              <a:t>;</a:t>
            </a:r>
          </a:p>
          <a:p>
            <a:r>
              <a:rPr lang="en-US" dirty="0"/>
              <a:t>Colors on web</a:t>
            </a:r>
          </a:p>
          <a:p>
            <a:pPr lvl="1"/>
            <a:r>
              <a:rPr lang="en-US" dirty="0"/>
              <a:t>RGB</a:t>
            </a:r>
          </a:p>
          <a:p>
            <a:pPr lvl="1"/>
            <a:r>
              <a:rPr lang="en-US" dirty="0"/>
              <a:t>Values from 0 to 255</a:t>
            </a:r>
          </a:p>
          <a:p>
            <a:pPr lvl="1"/>
            <a:r>
              <a:rPr lang="en-US" dirty="0"/>
              <a:t>Hexadecimal numbers</a:t>
            </a:r>
          </a:p>
          <a:p>
            <a:endParaRPr lang="en-US" dirty="0"/>
          </a:p>
          <a:p>
            <a:pPr lvl="1"/>
            <a:endParaRPr lang="hr-H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DAE392-1DFD-380A-7BC4-5D5DD4A1B8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4579" y="1128712"/>
            <a:ext cx="2524125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0266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9AD1B-52D9-93D1-97C2-A4BC27D0B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and tricks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0221E-EABC-6392-8072-3FAEF4A46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Units</a:t>
            </a:r>
          </a:p>
          <a:p>
            <a:pPr lvl="1"/>
            <a:r>
              <a:rPr lang="en-US" dirty="0"/>
              <a:t>Absolute</a:t>
            </a:r>
          </a:p>
          <a:p>
            <a:pPr lvl="1"/>
            <a:r>
              <a:rPr lang="en-US" dirty="0"/>
              <a:t>Relative </a:t>
            </a:r>
          </a:p>
          <a:p>
            <a:pPr lvl="1"/>
            <a:r>
              <a:rPr lang="en-US" dirty="0"/>
              <a:t>Keywords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962642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9AD1B-52D9-93D1-97C2-A4BC27D0B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and tricks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0221E-EABC-6392-8072-3FAEF4A46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Units</a:t>
            </a:r>
          </a:p>
          <a:p>
            <a:pPr lvl="1"/>
            <a:r>
              <a:rPr lang="en-US" dirty="0"/>
              <a:t>Absolute</a:t>
            </a:r>
          </a:p>
          <a:p>
            <a:pPr lvl="2"/>
            <a:r>
              <a:rPr lang="en-US" dirty="0"/>
              <a:t>Absolute only if device has enough resolution</a:t>
            </a:r>
          </a:p>
          <a:p>
            <a:pPr lvl="2"/>
            <a:r>
              <a:rPr lang="en-US" dirty="0"/>
              <a:t>Variations exists between devices</a:t>
            </a:r>
          </a:p>
          <a:p>
            <a:pPr lvl="2"/>
            <a:r>
              <a:rPr lang="en-US" dirty="0"/>
              <a:t>Inches, cm, mm, </a:t>
            </a:r>
            <a:r>
              <a:rPr lang="en-US" dirty="0" err="1"/>
              <a:t>px</a:t>
            </a:r>
            <a:r>
              <a:rPr lang="en-US" dirty="0"/>
              <a:t>, pt</a:t>
            </a:r>
          </a:p>
          <a:p>
            <a:pPr lvl="1"/>
            <a:r>
              <a:rPr lang="en-US" dirty="0"/>
              <a:t>Relative </a:t>
            </a:r>
          </a:p>
          <a:p>
            <a:pPr lvl="1"/>
            <a:r>
              <a:rPr lang="en-US" dirty="0"/>
              <a:t>Keywords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482489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9AD1B-52D9-93D1-97C2-A4BC27D0B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and tricks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0221E-EABC-6392-8072-3FAEF4A46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Units</a:t>
            </a:r>
          </a:p>
          <a:p>
            <a:pPr lvl="1"/>
            <a:r>
              <a:rPr lang="en-US" dirty="0"/>
              <a:t>Absolute</a:t>
            </a:r>
          </a:p>
          <a:p>
            <a:pPr lvl="2"/>
            <a:r>
              <a:rPr lang="en-US" dirty="0"/>
              <a:t>Absolute only if device has enough resolution</a:t>
            </a:r>
          </a:p>
          <a:p>
            <a:pPr lvl="2"/>
            <a:r>
              <a:rPr lang="en-US" dirty="0"/>
              <a:t>Variations exists between devices</a:t>
            </a:r>
          </a:p>
          <a:p>
            <a:pPr lvl="2"/>
            <a:r>
              <a:rPr lang="en-US" dirty="0"/>
              <a:t>Inches, cm, mm, </a:t>
            </a:r>
            <a:r>
              <a:rPr lang="en-US" dirty="0" err="1"/>
              <a:t>px</a:t>
            </a:r>
            <a:r>
              <a:rPr lang="en-US" dirty="0"/>
              <a:t>, pt</a:t>
            </a:r>
          </a:p>
          <a:p>
            <a:pPr lvl="1"/>
            <a:r>
              <a:rPr lang="en-US" dirty="0"/>
              <a:t>Relative </a:t>
            </a:r>
          </a:p>
          <a:p>
            <a:pPr lvl="2"/>
            <a:r>
              <a:rPr lang="en-US" dirty="0"/>
              <a:t>Relative to something, often default values</a:t>
            </a:r>
          </a:p>
          <a:p>
            <a:pPr lvl="2"/>
            <a:r>
              <a:rPr lang="en-US" dirty="0" err="1"/>
              <a:t>ems</a:t>
            </a:r>
            <a:r>
              <a:rPr lang="en-US" dirty="0"/>
              <a:t>,%</a:t>
            </a:r>
          </a:p>
          <a:p>
            <a:pPr lvl="1"/>
            <a:r>
              <a:rPr lang="en-US" dirty="0"/>
              <a:t>Keywords</a:t>
            </a:r>
          </a:p>
          <a:p>
            <a:pPr lvl="2"/>
            <a:r>
              <a:rPr lang="en-US" dirty="0"/>
              <a:t>Medium, large, green, solid, dotted</a:t>
            </a:r>
          </a:p>
          <a:p>
            <a:pPr lvl="2"/>
            <a:r>
              <a:rPr lang="en-US" dirty="0"/>
              <a:t>Many other…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567354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9AD1B-52D9-93D1-97C2-A4BC27D0B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and tricks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0221E-EABC-6392-8072-3FAEF4A46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D24159-C7C9-B99C-500E-03D844E05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962" y="1866900"/>
            <a:ext cx="10506075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4609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9AD1B-52D9-93D1-97C2-A4BC27D0B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and tricks</a:t>
            </a:r>
            <a:endParaRPr lang="hr-HR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B630427-EEF7-9792-6D55-C76D50E105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1983" y="1825625"/>
            <a:ext cx="7968034" cy="4351338"/>
          </a:xfrm>
        </p:spPr>
      </p:pic>
    </p:spTree>
    <p:extLst>
      <p:ext uri="{BB962C8B-B14F-4D97-AF65-F5344CB8AC3E}">
        <p14:creationId xmlns:p14="http://schemas.microsoft.com/office/powerpoint/2010/main" val="13285310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9AD1B-52D9-93D1-97C2-A4BC27D0B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and tricks: </a:t>
            </a:r>
            <a:r>
              <a:rPr lang="en-US"/>
              <a:t>Very Important!</a:t>
            </a:r>
            <a:endParaRPr lang="hr-HR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D9D5DAD-BA22-2F7E-EC1B-8C222336C67C}"/>
              </a:ext>
            </a:extLst>
          </p:cNvPr>
          <p:cNvSpPr txBox="1">
            <a:spLocks/>
          </p:cNvSpPr>
          <p:nvPr/>
        </p:nvSpPr>
        <p:spPr>
          <a:xfrm>
            <a:off x="838200" y="3332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hr-HR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1D6975E-8E86-8EEF-422F-DAB17CA74A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C0EADF6-C6D5-180C-FD19-59BF02EFD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87" y="1825625"/>
            <a:ext cx="8048625" cy="416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8241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257691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9DDCC-C540-C987-2668-E905AD6AE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use CSS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000DA-473F-15B0-0D42-96DF6A0A0A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Formatting</a:t>
            </a:r>
          </a:p>
          <a:p>
            <a:pPr lvl="1"/>
            <a:r>
              <a:rPr lang="en-US" dirty="0"/>
              <a:t>Fonts, colors, background, borders,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Layout</a:t>
            </a:r>
          </a:p>
          <a:p>
            <a:pPr lvl="1"/>
            <a:r>
              <a:rPr lang="en-US" dirty="0"/>
              <a:t>Positioning the content  </a:t>
            </a:r>
          </a:p>
          <a:p>
            <a:pPr lvl="1"/>
            <a:r>
              <a:rPr lang="en-US" dirty="0"/>
              <a:t>Columnar layouts</a:t>
            </a:r>
            <a:endParaRPr lang="hr-H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F87EAB-F338-7F7A-2F0A-E2A1A7C75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3162" y="2966262"/>
            <a:ext cx="4257675" cy="264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784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9DDCC-C540-C987-2668-E905AD6AE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 History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000DA-473F-15B0-0D42-96DF6A0A0A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Before:</a:t>
            </a:r>
          </a:p>
          <a:p>
            <a:pPr lvl="1"/>
            <a:r>
              <a:rPr lang="en-US" dirty="0"/>
              <a:t>Used for years for Desktop Publishing</a:t>
            </a:r>
          </a:p>
          <a:p>
            <a:pPr lvl="1"/>
            <a:r>
              <a:rPr lang="en-US" dirty="0"/>
              <a:t>Apply typographical styles and spacing for prints</a:t>
            </a:r>
          </a:p>
          <a:p>
            <a:r>
              <a:rPr lang="en-US" dirty="0"/>
              <a:t>Now:</a:t>
            </a:r>
          </a:p>
          <a:p>
            <a:pPr lvl="1"/>
            <a:r>
              <a:rPr lang="en-US" dirty="0"/>
              <a:t>Every webpage</a:t>
            </a:r>
          </a:p>
          <a:p>
            <a:pPr lvl="1"/>
            <a:r>
              <a:rPr lang="en-US" dirty="0"/>
              <a:t>Flexible cross platform standardized language developed by W3C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4597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AB7B5-56AF-0B30-79C6-74ADD69FD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66EDB-857E-17BB-6C0C-F2D2C7125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Separation of concerns</a:t>
            </a:r>
          </a:p>
          <a:p>
            <a:pPr lvl="1"/>
            <a:r>
              <a:rPr lang="en-US" dirty="0"/>
              <a:t>Style is separated from structure</a:t>
            </a:r>
          </a:p>
          <a:p>
            <a:r>
              <a:rPr lang="en-US" dirty="0"/>
              <a:t>CSS is often stored in an individual file and associated with html files</a:t>
            </a:r>
          </a:p>
          <a:p>
            <a:r>
              <a:rPr lang="en-US" dirty="0"/>
              <a:t>Easy to maintain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08D301-7201-DEA1-2F10-F27B2584E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536" y="3179357"/>
            <a:ext cx="5686425" cy="283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258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B7342-47B5-AC32-41CB-EAD5B04CC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Browser loading/accessing the CSS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B1219-4F1D-83E2-297C-62E9414C5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External CSS file</a:t>
            </a:r>
          </a:p>
          <a:p>
            <a:pPr lvl="1"/>
            <a:r>
              <a:rPr lang="en-US" dirty="0"/>
              <a:t>Separated text file that has .</a:t>
            </a:r>
            <a:r>
              <a:rPr lang="en-US" dirty="0" err="1"/>
              <a:t>css</a:t>
            </a:r>
            <a:r>
              <a:rPr lang="en-US" dirty="0"/>
              <a:t> extension</a:t>
            </a:r>
          </a:p>
          <a:p>
            <a:pPr lvl="1"/>
            <a:r>
              <a:rPr lang="en-US" dirty="0"/>
              <a:t>We link it in HTML file in head section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Embedded CSS</a:t>
            </a:r>
          </a:p>
          <a:p>
            <a:pPr lvl="1"/>
            <a:r>
              <a:rPr lang="en-US" dirty="0"/>
              <a:t>Inside &lt;style&gt;&lt;/style&gt; block in the head section of HTML</a:t>
            </a:r>
          </a:p>
          <a:p>
            <a:pPr lvl="1"/>
            <a:r>
              <a:rPr lang="en-US" dirty="0"/>
              <a:t>Applies to body of that file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Inline CSS</a:t>
            </a:r>
          </a:p>
          <a:p>
            <a:pPr lvl="1"/>
            <a:r>
              <a:rPr lang="en-US" dirty="0"/>
              <a:t>HTML attribute </a:t>
            </a:r>
          </a:p>
          <a:p>
            <a:pPr lvl="1"/>
            <a:r>
              <a:rPr lang="en-US" dirty="0"/>
              <a:t>Applies to that HTML element only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28124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B7342-47B5-AC32-41CB-EAD5B04CC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Browser loading/accessing the CSS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B1219-4F1D-83E2-297C-62E9414C5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External CSS file</a:t>
            </a:r>
          </a:p>
          <a:p>
            <a:pPr lvl="1"/>
            <a:r>
              <a:rPr lang="en-US" dirty="0"/>
              <a:t>Separated text file that has .</a:t>
            </a:r>
            <a:r>
              <a:rPr lang="en-US" dirty="0" err="1"/>
              <a:t>css</a:t>
            </a:r>
            <a:r>
              <a:rPr lang="en-US" dirty="0"/>
              <a:t> extension</a:t>
            </a:r>
          </a:p>
          <a:p>
            <a:pPr lvl="1"/>
            <a:r>
              <a:rPr lang="en-US" dirty="0"/>
              <a:t>We link it in HTML file in head section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Embedded CSS</a:t>
            </a:r>
          </a:p>
          <a:p>
            <a:pPr lvl="1"/>
            <a:r>
              <a:rPr lang="en-US" dirty="0"/>
              <a:t>Inside &lt;style&gt;&lt;/style&gt; block in </a:t>
            </a:r>
            <a:r>
              <a:rPr lang="en-US" dirty="0" err="1"/>
              <a:t>Applie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Inline CSS</a:t>
            </a:r>
          </a:p>
          <a:p>
            <a:pPr lvl="1"/>
            <a:r>
              <a:rPr lang="en-US" dirty="0"/>
              <a:t>HTML attribute </a:t>
            </a:r>
          </a:p>
          <a:p>
            <a:pPr lvl="1"/>
            <a:r>
              <a:rPr lang="en-US" dirty="0"/>
              <a:t>Applies to that HTML element only</a:t>
            </a:r>
            <a:endParaRPr lang="hr-H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42C6C4-AF19-D571-F035-E5FE32485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568" y="1825625"/>
            <a:ext cx="10067925" cy="1371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C85C00-EEC2-F3A3-E336-4E7125DD83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568" y="3096737"/>
            <a:ext cx="5221251" cy="14957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E973D6A-9B0C-D129-3595-36839ABDEC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1568" y="4719638"/>
            <a:ext cx="9010650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807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69B80-BA83-1388-ADF4-F7CF5B07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Browsers have default CSS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F76B3-C651-15B7-D13F-F92CFF370C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 browser is loading their own CSS on your webpage</a:t>
            </a:r>
          </a:p>
          <a:p>
            <a:r>
              <a:rPr lang="en-US" dirty="0"/>
              <a:t>You actually overwrite those rules with your rules</a:t>
            </a:r>
          </a:p>
          <a:p>
            <a:r>
              <a:rPr lang="en-US" dirty="0"/>
              <a:t>Not a lot of rules but there are some</a:t>
            </a:r>
          </a:p>
          <a:p>
            <a:r>
              <a:rPr lang="en-US" dirty="0"/>
              <a:t>Font sizes, font family, font color, background color, </a:t>
            </a:r>
            <a:r>
              <a:rPr lang="en-US" dirty="0" err="1"/>
              <a:t>etc</a:t>
            </a:r>
            <a:r>
              <a:rPr lang="en-US" dirty="0"/>
              <a:t>…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771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</TotalTime>
  <Words>1632</Words>
  <Application>Microsoft Office PowerPoint</Application>
  <PresentationFormat>Widescreen</PresentationFormat>
  <Paragraphs>267</Paragraphs>
  <Slides>39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Calibri</vt:lpstr>
      <vt:lpstr>Calibri Light</vt:lpstr>
      <vt:lpstr>Consolas</vt:lpstr>
      <vt:lpstr>Courier New</vt:lpstr>
      <vt:lpstr>Segoe UI</vt:lpstr>
      <vt:lpstr>Office Theme</vt:lpstr>
      <vt:lpstr>Standards in Internet Technology Application</vt:lpstr>
      <vt:lpstr>Introduction to CSS</vt:lpstr>
      <vt:lpstr>Web pages as layers</vt:lpstr>
      <vt:lpstr>Why do we use CSS</vt:lpstr>
      <vt:lpstr>Short History</vt:lpstr>
      <vt:lpstr>Advantages</vt:lpstr>
      <vt:lpstr>Browser loading/accessing the CSS</vt:lpstr>
      <vt:lpstr>Browser loading/accessing the CSS</vt:lpstr>
      <vt:lpstr>Browsers have default CSS</vt:lpstr>
      <vt:lpstr>CSS selectors</vt:lpstr>
      <vt:lpstr>CSS selectors</vt:lpstr>
      <vt:lpstr>Line Styles</vt:lpstr>
      <vt:lpstr>Styles within &lt;style&gt; tag</vt:lpstr>
      <vt:lpstr>Styles in an external file</vt:lpstr>
      <vt:lpstr>CSS – font size</vt:lpstr>
      <vt:lpstr>Grouping of selectors</vt:lpstr>
      <vt:lpstr>CSS inheritance</vt:lpstr>
      <vt:lpstr>CSS inheritance</vt:lpstr>
      <vt:lpstr>CSS inheritance and priority</vt:lpstr>
      <vt:lpstr>Pseudo classes</vt:lpstr>
      <vt:lpstr>CSS Classes and rules</vt:lpstr>
      <vt:lpstr>Basic text editing properties</vt:lpstr>
      <vt:lpstr>Basic text editing properties</vt:lpstr>
      <vt:lpstr>Basic text editing properties</vt:lpstr>
      <vt:lpstr>Basic text editing properties</vt:lpstr>
      <vt:lpstr>Basic text editing properties</vt:lpstr>
      <vt:lpstr>Basic text editing properties</vt:lpstr>
      <vt:lpstr>Basic text editing properties</vt:lpstr>
      <vt:lpstr>Basic text editing properties</vt:lpstr>
      <vt:lpstr>Background Image</vt:lpstr>
      <vt:lpstr>Box model</vt:lpstr>
      <vt:lpstr>Tips and tricks</vt:lpstr>
      <vt:lpstr>Tips and tricks</vt:lpstr>
      <vt:lpstr>Tips and tricks</vt:lpstr>
      <vt:lpstr>Tips and tricks</vt:lpstr>
      <vt:lpstr>Tips and tricks</vt:lpstr>
      <vt:lpstr>Tips and tricks</vt:lpstr>
      <vt:lpstr>Tips and tricks: Very Important!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Mateo Sokač</cp:lastModifiedBy>
  <cp:revision>128</cp:revision>
  <dcterms:created xsi:type="dcterms:W3CDTF">2018-01-24T13:33:55Z</dcterms:created>
  <dcterms:modified xsi:type="dcterms:W3CDTF">2023-10-19T08:20:38Z</dcterms:modified>
</cp:coreProperties>
</file>