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3"/>
  </p:notesMasterIdLst>
  <p:handoutMasterIdLst>
    <p:handoutMasterId r:id="rId34"/>
  </p:handoutMasterIdLst>
  <p:sldIdLst>
    <p:sldId id="295" r:id="rId5"/>
    <p:sldId id="274" r:id="rId6"/>
    <p:sldId id="296" r:id="rId7"/>
    <p:sldId id="275" r:id="rId8"/>
    <p:sldId id="297" r:id="rId9"/>
    <p:sldId id="276" r:id="rId10"/>
    <p:sldId id="301" r:id="rId11"/>
    <p:sldId id="299" r:id="rId12"/>
    <p:sldId id="300" r:id="rId13"/>
    <p:sldId id="277" r:id="rId14"/>
    <p:sldId id="278" r:id="rId15"/>
    <p:sldId id="279" r:id="rId16"/>
    <p:sldId id="302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</p:sldIdLst>
  <p:sldSz cx="9144000" cy="6858000" type="screen4x3"/>
  <p:notesSz cx="6858000" cy="9144000"/>
  <p:custDataLst>
    <p:tags r:id="rId35"/>
  </p:custDataLst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062082-2676-40E2-B2C2-448BB80976B2}" v="1912" dt="2022-10-18T15:29:54.1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30" autoAdjust="0"/>
    <p:restoredTop sz="94660"/>
  </p:normalViewPr>
  <p:slideViewPr>
    <p:cSldViewPr snapToGrid="0">
      <p:cViewPr varScale="1">
        <p:scale>
          <a:sx n="90" d="100"/>
          <a:sy n="90" d="100"/>
        </p:scale>
        <p:origin x="93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 Golubić" userId="4b7da152-1437-436d-bd96-0b494f4b9ef2" providerId="ADAL" clId="{F2062082-2676-40E2-B2C2-448BB80976B2}"/>
    <pc:docChg chg="undo custSel addSld delSld modSld sldOrd">
      <pc:chgData name="Iva Golubić" userId="4b7da152-1437-436d-bd96-0b494f4b9ef2" providerId="ADAL" clId="{F2062082-2676-40E2-B2C2-448BB80976B2}" dt="2022-10-18T15:29:54.133" v="2363" actId="20577"/>
      <pc:docMkLst>
        <pc:docMk/>
      </pc:docMkLst>
      <pc:sldChg chg="addSp modSp mod modAnim">
        <pc:chgData name="Iva Golubić" userId="4b7da152-1437-436d-bd96-0b494f4b9ef2" providerId="ADAL" clId="{F2062082-2676-40E2-B2C2-448BB80976B2}" dt="2022-10-11T13:52:57.003" v="663" actId="20577"/>
        <pc:sldMkLst>
          <pc:docMk/>
          <pc:sldMk cId="2811753107" sldId="274"/>
        </pc:sldMkLst>
        <pc:spChg chg="mod">
          <ac:chgData name="Iva Golubić" userId="4b7da152-1437-436d-bd96-0b494f4b9ef2" providerId="ADAL" clId="{F2062082-2676-40E2-B2C2-448BB80976B2}" dt="2022-10-11T13:42:39.536" v="590" actId="20577"/>
          <ac:spMkLst>
            <pc:docMk/>
            <pc:sldMk cId="2811753107" sldId="274"/>
            <ac:spMk id="2" creationId="{00000000-0000-0000-0000-000000000000}"/>
          </ac:spMkLst>
        </pc:spChg>
        <pc:spChg chg="add mod">
          <ac:chgData name="Iva Golubić" userId="4b7da152-1437-436d-bd96-0b494f4b9ef2" providerId="ADAL" clId="{F2062082-2676-40E2-B2C2-448BB80976B2}" dt="2022-10-11T13:39:24.495" v="574" actId="571"/>
          <ac:spMkLst>
            <pc:docMk/>
            <pc:sldMk cId="2811753107" sldId="274"/>
            <ac:spMk id="4" creationId="{D6130338-BC16-9CFD-098E-57B1BF4BD44C}"/>
          </ac:spMkLst>
        </pc:spChg>
        <pc:spChg chg="mod">
          <ac:chgData name="Iva Golubić" userId="4b7da152-1437-436d-bd96-0b494f4b9ef2" providerId="ADAL" clId="{F2062082-2676-40E2-B2C2-448BB80976B2}" dt="2022-10-11T13:52:57.003" v="663" actId="20577"/>
          <ac:spMkLst>
            <pc:docMk/>
            <pc:sldMk cId="2811753107" sldId="274"/>
            <ac:spMk id="6" creationId="{8E86AF86-EE5C-CEDB-9E3A-F32A3E47E384}"/>
          </ac:spMkLst>
        </pc:spChg>
        <pc:spChg chg="mod">
          <ac:chgData name="Iva Golubić" userId="4b7da152-1437-436d-bd96-0b494f4b9ef2" providerId="ADAL" clId="{F2062082-2676-40E2-B2C2-448BB80976B2}" dt="2022-10-11T13:52:57.003" v="663" actId="20577"/>
          <ac:spMkLst>
            <pc:docMk/>
            <pc:sldMk cId="2811753107" sldId="274"/>
            <ac:spMk id="72" creationId="{8D3E00D7-9BE1-9B2D-140A-99E083E48025}"/>
          </ac:spMkLst>
        </pc:spChg>
        <pc:spChg chg="mod">
          <ac:chgData name="Iva Golubić" userId="4b7da152-1437-436d-bd96-0b494f4b9ef2" providerId="ADAL" clId="{F2062082-2676-40E2-B2C2-448BB80976B2}" dt="2022-10-11T13:52:57.003" v="663" actId="20577"/>
          <ac:spMkLst>
            <pc:docMk/>
            <pc:sldMk cId="2811753107" sldId="274"/>
            <ac:spMk id="73" creationId="{36A8CE62-D4F4-A3B2-DDF0-901F49959B44}"/>
          </ac:spMkLst>
        </pc:spChg>
        <pc:spChg chg="mod">
          <ac:chgData name="Iva Golubić" userId="4b7da152-1437-436d-bd96-0b494f4b9ef2" providerId="ADAL" clId="{F2062082-2676-40E2-B2C2-448BB80976B2}" dt="2022-10-11T13:52:57.003" v="663" actId="20577"/>
          <ac:spMkLst>
            <pc:docMk/>
            <pc:sldMk cId="2811753107" sldId="274"/>
            <ac:spMk id="74" creationId="{8610F724-C38D-1AC9-7550-65DEDBC5B1BB}"/>
          </ac:spMkLst>
        </pc:spChg>
        <pc:spChg chg="mod">
          <ac:chgData name="Iva Golubić" userId="4b7da152-1437-436d-bd96-0b494f4b9ef2" providerId="ADAL" clId="{F2062082-2676-40E2-B2C2-448BB80976B2}" dt="2022-10-11T13:52:57.003" v="663" actId="20577"/>
          <ac:spMkLst>
            <pc:docMk/>
            <pc:sldMk cId="2811753107" sldId="274"/>
            <ac:spMk id="75" creationId="{7553A56D-3432-3E25-783F-22BEB7600B93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3" creationId="{26B20FAA-6871-4677-F271-0A264D80D6E9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4" creationId="{9C157F2F-4163-04FD-6F86-0A52C0B1FDE5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5" creationId="{FD4D509B-E4E4-96FE-6120-58C76A937AAE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6" creationId="{0967A725-E52E-8528-C0CF-11A79B912830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7" creationId="{45F27C79-B563-847A-B707-369EE5B7704B}"/>
          </ac:spMkLst>
        </pc:spChg>
        <pc:spChg chg="mod">
          <ac:chgData name="Iva Golubić" userId="4b7da152-1437-436d-bd96-0b494f4b9ef2" providerId="ADAL" clId="{F2062082-2676-40E2-B2C2-448BB80976B2}" dt="2022-10-11T13:49:43.751" v="605" actId="20577"/>
          <ac:spMkLst>
            <pc:docMk/>
            <pc:sldMk cId="2811753107" sldId="274"/>
            <ac:spMk id="128" creationId="{92A28023-5093-9A9B-32F8-D1D7C8175794}"/>
          </ac:spMkLst>
        </pc:spChg>
        <pc:spChg chg="mod">
          <ac:chgData name="Iva Golubić" userId="4b7da152-1437-436d-bd96-0b494f4b9ef2" providerId="ADAL" clId="{F2062082-2676-40E2-B2C2-448BB80976B2}" dt="2022-10-11T13:50:21.505" v="613" actId="20577"/>
          <ac:spMkLst>
            <pc:docMk/>
            <pc:sldMk cId="2811753107" sldId="274"/>
            <ac:spMk id="146" creationId="{3A19A68A-0AD2-9A83-430D-99DF2E1597BE}"/>
          </ac:spMkLst>
        </pc:spChg>
        <pc:spChg chg="mod">
          <ac:chgData name="Iva Golubić" userId="4b7da152-1437-436d-bd96-0b494f4b9ef2" providerId="ADAL" clId="{F2062082-2676-40E2-B2C2-448BB80976B2}" dt="2022-10-11T13:50:21.505" v="613" actId="20577"/>
          <ac:spMkLst>
            <pc:docMk/>
            <pc:sldMk cId="2811753107" sldId="274"/>
            <ac:spMk id="147" creationId="{8D9C8BF4-C278-081C-40B4-C9325C0758A0}"/>
          </ac:spMkLst>
        </pc:spChg>
        <pc:spChg chg="mod">
          <ac:chgData name="Iva Golubić" userId="4b7da152-1437-436d-bd96-0b494f4b9ef2" providerId="ADAL" clId="{F2062082-2676-40E2-B2C2-448BB80976B2}" dt="2022-10-11T13:50:21.505" v="613" actId="20577"/>
          <ac:spMkLst>
            <pc:docMk/>
            <pc:sldMk cId="2811753107" sldId="274"/>
            <ac:spMk id="148" creationId="{35901DB2-CBB2-BFF3-C2FB-29B5151FFC9E}"/>
          </ac:spMkLst>
        </pc:spChg>
        <pc:spChg chg="mod">
          <ac:chgData name="Iva Golubić" userId="4b7da152-1437-436d-bd96-0b494f4b9ef2" providerId="ADAL" clId="{F2062082-2676-40E2-B2C2-448BB80976B2}" dt="2022-10-11T13:50:21.505" v="613" actId="20577"/>
          <ac:spMkLst>
            <pc:docMk/>
            <pc:sldMk cId="2811753107" sldId="274"/>
            <ac:spMk id="149" creationId="{1F113997-19B4-B518-CC63-C27389C85F62}"/>
          </ac:spMkLst>
        </pc:spChg>
        <pc:spChg chg="mod">
          <ac:chgData name="Iva Golubić" userId="4b7da152-1437-436d-bd96-0b494f4b9ef2" providerId="ADAL" clId="{F2062082-2676-40E2-B2C2-448BB80976B2}" dt="2022-10-11T13:50:21.505" v="613" actId="20577"/>
          <ac:spMkLst>
            <pc:docMk/>
            <pc:sldMk cId="2811753107" sldId="274"/>
            <ac:spMk id="150" creationId="{93E6772D-BD47-7A1F-6B79-BB34172F5A86}"/>
          </ac:spMkLst>
        </pc:spChg>
        <pc:spChg chg="mod">
          <ac:chgData name="Iva Golubić" userId="4b7da152-1437-436d-bd96-0b494f4b9ef2" providerId="ADAL" clId="{F2062082-2676-40E2-B2C2-448BB80976B2}" dt="2022-10-11T13:50:23.222" v="619" actId="20577"/>
          <ac:spMkLst>
            <pc:docMk/>
            <pc:sldMk cId="2811753107" sldId="274"/>
            <ac:spMk id="151" creationId="{E3D9B0F3-418E-D274-6815-D0394859B8D3}"/>
          </ac:spMkLst>
        </pc:spChg>
        <pc:spChg chg="mod">
          <ac:chgData name="Iva Golubić" userId="4b7da152-1437-436d-bd96-0b494f4b9ef2" providerId="ADAL" clId="{F2062082-2676-40E2-B2C2-448BB80976B2}" dt="2022-10-11T13:50:45.448" v="624" actId="20577"/>
          <ac:spMkLst>
            <pc:docMk/>
            <pc:sldMk cId="2811753107" sldId="274"/>
            <ac:spMk id="177" creationId="{EE0E855E-BA93-C389-60C3-8A9C73A79A54}"/>
          </ac:spMkLst>
        </pc:spChg>
        <pc:spChg chg="mod">
          <ac:chgData name="Iva Golubić" userId="4b7da152-1437-436d-bd96-0b494f4b9ef2" providerId="ADAL" clId="{F2062082-2676-40E2-B2C2-448BB80976B2}" dt="2022-10-11T13:50:45.448" v="624" actId="20577"/>
          <ac:spMkLst>
            <pc:docMk/>
            <pc:sldMk cId="2811753107" sldId="274"/>
            <ac:spMk id="178" creationId="{CF492988-B39C-0C46-E48C-74136CF9CD45}"/>
          </ac:spMkLst>
        </pc:spChg>
        <pc:spChg chg="mod">
          <ac:chgData name="Iva Golubić" userId="4b7da152-1437-436d-bd96-0b494f4b9ef2" providerId="ADAL" clId="{F2062082-2676-40E2-B2C2-448BB80976B2}" dt="2022-10-11T13:50:45.448" v="624" actId="20577"/>
          <ac:spMkLst>
            <pc:docMk/>
            <pc:sldMk cId="2811753107" sldId="274"/>
            <ac:spMk id="179" creationId="{CB26D36A-F0F1-B32B-7E8D-6388806A9017}"/>
          </ac:spMkLst>
        </pc:spChg>
        <pc:spChg chg="mod">
          <ac:chgData name="Iva Golubić" userId="4b7da152-1437-436d-bd96-0b494f4b9ef2" providerId="ADAL" clId="{F2062082-2676-40E2-B2C2-448BB80976B2}" dt="2022-10-11T13:50:45.448" v="624" actId="20577"/>
          <ac:spMkLst>
            <pc:docMk/>
            <pc:sldMk cId="2811753107" sldId="274"/>
            <ac:spMk id="180" creationId="{A9F86FA8-EEF5-22F6-F783-BA2FC638606D}"/>
          </ac:spMkLst>
        </pc:spChg>
        <pc:spChg chg="mod">
          <ac:chgData name="Iva Golubić" userId="4b7da152-1437-436d-bd96-0b494f4b9ef2" providerId="ADAL" clId="{F2062082-2676-40E2-B2C2-448BB80976B2}" dt="2022-10-11T13:50:45.448" v="624" actId="20577"/>
          <ac:spMkLst>
            <pc:docMk/>
            <pc:sldMk cId="2811753107" sldId="274"/>
            <ac:spMk id="181" creationId="{D21E4750-9BC6-946A-C445-580F9CA1F9C7}"/>
          </ac:spMkLst>
        </pc:spChg>
        <pc:spChg chg="mod">
          <ac:chgData name="Iva Golubić" userId="4b7da152-1437-436d-bd96-0b494f4b9ef2" providerId="ADAL" clId="{F2062082-2676-40E2-B2C2-448BB80976B2}" dt="2022-10-11T13:50:47.276" v="632" actId="20577"/>
          <ac:spMkLst>
            <pc:docMk/>
            <pc:sldMk cId="2811753107" sldId="274"/>
            <ac:spMk id="182" creationId="{FF6901DA-78C2-D63F-A482-72D6FDA3D809}"/>
          </ac:spMkLst>
        </pc:spChg>
        <pc:grpChg chg="add mod">
          <ac:chgData name="Iva Golubić" userId="4b7da152-1437-436d-bd96-0b494f4b9ef2" providerId="ADAL" clId="{F2062082-2676-40E2-B2C2-448BB80976B2}" dt="2022-10-11T13:52:57.003" v="663" actId="20577"/>
          <ac:grpSpMkLst>
            <pc:docMk/>
            <pc:sldMk cId="2811753107" sldId="274"/>
            <ac:grpSpMk id="5" creationId="{067D5E5A-A4F6-B6B9-6982-E77B1D39EC23}"/>
          </ac:grpSpMkLst>
        </pc:grpChg>
        <pc:grpChg chg="mod">
          <ac:chgData name="Iva Golubić" userId="4b7da152-1437-436d-bd96-0b494f4b9ef2" providerId="ADAL" clId="{F2062082-2676-40E2-B2C2-448BB80976B2}" dt="2022-10-11T13:52:57.003" v="663" actId="20577"/>
          <ac:grpSpMkLst>
            <pc:docMk/>
            <pc:sldMk cId="2811753107" sldId="274"/>
            <ac:grpSpMk id="7" creationId="{2EBF4956-9AEC-B733-9F95-82B7302B49D6}"/>
          </ac:grpSpMkLst>
        </pc:grpChg>
        <pc:grpChg chg="mod">
          <ac:chgData name="Iva Golubić" userId="4b7da152-1437-436d-bd96-0b494f4b9ef2" providerId="ADAL" clId="{F2062082-2676-40E2-B2C2-448BB80976B2}" dt="2022-10-11T13:52:57.003" v="663" actId="20577"/>
          <ac:grpSpMkLst>
            <pc:docMk/>
            <pc:sldMk cId="2811753107" sldId="274"/>
            <ac:grpSpMk id="8" creationId="{2025C4FE-F9D5-707E-95AC-B205DB27BD74}"/>
          </ac:grpSpMkLst>
        </pc:grpChg>
        <pc:grpChg chg="mod">
          <ac:chgData name="Iva Golubić" userId="4b7da152-1437-436d-bd96-0b494f4b9ef2" providerId="ADAL" clId="{F2062082-2676-40E2-B2C2-448BB80976B2}" dt="2022-10-11T13:52:57.003" v="663" actId="20577"/>
          <ac:grpSpMkLst>
            <pc:docMk/>
            <pc:sldMk cId="2811753107" sldId="274"/>
            <ac:grpSpMk id="9" creationId="{34DAA04C-94CE-9ED1-8889-D111B31A54AE}"/>
          </ac:grpSpMkLst>
        </pc:grpChg>
        <pc:grpChg chg="add mod">
          <ac:chgData name="Iva Golubić" userId="4b7da152-1437-436d-bd96-0b494f4b9ef2" providerId="ADAL" clId="{F2062082-2676-40E2-B2C2-448BB80976B2}" dt="2022-10-11T13:49:59.095" v="607" actId="1076"/>
          <ac:grpSpMkLst>
            <pc:docMk/>
            <pc:sldMk cId="2811753107" sldId="274"/>
            <ac:grpSpMk id="76" creationId="{7D192FC1-8936-1491-F90C-5F628D516DE3}"/>
          </ac:grpSpMkLst>
        </pc:grpChg>
        <pc:grpChg chg="mod">
          <ac:chgData name="Iva Golubić" userId="4b7da152-1437-436d-bd96-0b494f4b9ef2" providerId="ADAL" clId="{F2062082-2676-40E2-B2C2-448BB80976B2}" dt="2022-10-11T13:49:43.751" v="605" actId="20577"/>
          <ac:grpSpMkLst>
            <pc:docMk/>
            <pc:sldMk cId="2811753107" sldId="274"/>
            <ac:grpSpMk id="77" creationId="{8003D6B2-58F3-2F67-AA12-03E09ADE19BE}"/>
          </ac:grpSpMkLst>
        </pc:grpChg>
        <pc:grpChg chg="mod">
          <ac:chgData name="Iva Golubić" userId="4b7da152-1437-436d-bd96-0b494f4b9ef2" providerId="ADAL" clId="{F2062082-2676-40E2-B2C2-448BB80976B2}" dt="2022-10-11T13:49:43.751" v="605" actId="20577"/>
          <ac:grpSpMkLst>
            <pc:docMk/>
            <pc:sldMk cId="2811753107" sldId="274"/>
            <ac:grpSpMk id="78" creationId="{CF295FA6-3A6A-B215-BC66-85B45EBDB26E}"/>
          </ac:grpSpMkLst>
        </pc:grpChg>
        <pc:grpChg chg="add mod">
          <ac:chgData name="Iva Golubić" userId="4b7da152-1437-436d-bd96-0b494f4b9ef2" providerId="ADAL" clId="{F2062082-2676-40E2-B2C2-448BB80976B2}" dt="2022-10-11T13:50:21.505" v="613" actId="20577"/>
          <ac:grpSpMkLst>
            <pc:docMk/>
            <pc:sldMk cId="2811753107" sldId="274"/>
            <ac:grpSpMk id="129" creationId="{281BD834-4824-7919-43FC-8925BEC41BCD}"/>
          </ac:grpSpMkLst>
        </pc:grpChg>
        <pc:grpChg chg="mod">
          <ac:chgData name="Iva Golubić" userId="4b7da152-1437-436d-bd96-0b494f4b9ef2" providerId="ADAL" clId="{F2062082-2676-40E2-B2C2-448BB80976B2}" dt="2022-10-11T13:50:21.505" v="613" actId="20577"/>
          <ac:grpSpMkLst>
            <pc:docMk/>
            <pc:sldMk cId="2811753107" sldId="274"/>
            <ac:grpSpMk id="130" creationId="{0E89903A-8BC8-8ACE-8897-A9CCDF52DB27}"/>
          </ac:grpSpMkLst>
        </pc:grpChg>
        <pc:grpChg chg="mod">
          <ac:chgData name="Iva Golubić" userId="4b7da152-1437-436d-bd96-0b494f4b9ef2" providerId="ADAL" clId="{F2062082-2676-40E2-B2C2-448BB80976B2}" dt="2022-10-11T13:50:21.505" v="613" actId="20577"/>
          <ac:grpSpMkLst>
            <pc:docMk/>
            <pc:sldMk cId="2811753107" sldId="274"/>
            <ac:grpSpMk id="131" creationId="{32DAE733-9865-D3E4-3DE7-43E5F84C683B}"/>
          </ac:grpSpMkLst>
        </pc:grpChg>
        <pc:grpChg chg="add mod">
          <ac:chgData name="Iva Golubić" userId="4b7da152-1437-436d-bd96-0b494f4b9ef2" providerId="ADAL" clId="{F2062082-2676-40E2-B2C2-448BB80976B2}" dt="2022-10-11T13:50:45.448" v="624" actId="20577"/>
          <ac:grpSpMkLst>
            <pc:docMk/>
            <pc:sldMk cId="2811753107" sldId="274"/>
            <ac:grpSpMk id="152" creationId="{11686225-77F3-E754-6A51-EA5EB58B24CE}"/>
          </ac:grpSpMkLst>
        </pc:grpChg>
        <pc:grpChg chg="mod">
          <ac:chgData name="Iva Golubić" userId="4b7da152-1437-436d-bd96-0b494f4b9ef2" providerId="ADAL" clId="{F2062082-2676-40E2-B2C2-448BB80976B2}" dt="2022-10-11T13:50:45.448" v="624" actId="20577"/>
          <ac:grpSpMkLst>
            <pc:docMk/>
            <pc:sldMk cId="2811753107" sldId="274"/>
            <ac:grpSpMk id="153" creationId="{BF7F2D93-4883-4D5D-17C0-3ACE76092804}"/>
          </ac:grpSpMkLst>
        </pc:grpChg>
        <pc:grpChg chg="mod">
          <ac:chgData name="Iva Golubić" userId="4b7da152-1437-436d-bd96-0b494f4b9ef2" providerId="ADAL" clId="{F2062082-2676-40E2-B2C2-448BB80976B2}" dt="2022-10-11T13:50:45.448" v="624" actId="20577"/>
          <ac:grpSpMkLst>
            <pc:docMk/>
            <pc:sldMk cId="2811753107" sldId="274"/>
            <ac:grpSpMk id="154" creationId="{FDE1B5DA-750F-4A5E-DA89-F89828FADADA}"/>
          </ac:grpSpMkLst>
        </pc:grp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0" creationId="{F85172AE-DF1E-C45F-BC2C-B8D030767231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1" creationId="{45078E55-7F5E-306D-C7AB-08AEDAD0DF0B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2" creationId="{D8A37390-3875-EBF1-09E3-024A04FB7198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3" creationId="{DB7F2919-AADE-E75A-93C2-9E0F3A24A2D1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4" creationId="{C193F6B2-2EE2-FC63-92CF-EADEBB3AB61D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5" creationId="{116164FC-3B2C-19FA-6D85-A43D7A92B12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6" creationId="{3B03D796-BEF7-29B0-DB6F-C523D45AE182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7" creationId="{97791606-24C2-A94C-80FA-52625FD19C7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8" creationId="{5691868E-9310-D184-5CC4-B65AED8E460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19" creationId="{57021B79-774E-5C34-4FBA-DCB8916562C2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0" creationId="{55ED4912-3093-717E-7F1B-AE339BE435DC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1" creationId="{97A63678-CECD-9E2C-A5F3-033A0D3A75C1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2" creationId="{9E53F6EC-6EFC-4965-ADCD-F83CACE2B59A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3" creationId="{C8D62541-0933-27A6-D9A4-F05C82D74DE8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4" creationId="{4150FC74-F1A5-AB54-1D71-EEB8DCC8143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5" creationId="{8F5ED4E3-D8B8-77D0-05F6-8CF179AC4AC2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6" creationId="{52B76B10-7EC8-4ADA-0DAF-BE2341011FD3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7" creationId="{77BBB6E7-C267-36FA-BFEE-02441EC3DF5B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8" creationId="{62CAED9C-7C35-2D5A-D690-357D31882923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29" creationId="{C482835E-AEE8-D538-B78C-95411EABA5BE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0" creationId="{D0ABD210-5FC5-032F-5BA2-667DF44CC5F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1" creationId="{FAC20D2F-608E-4A8F-0DAE-08E4082ACFF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2" creationId="{CDFB2F4C-2066-469D-8753-168E53E148DC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3" creationId="{DAA114D4-5A99-753B-FD0D-2D294FA0ECD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4" creationId="{FA7F06DA-1740-7718-AA69-1AB83F565B4E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5" creationId="{42D2B730-3CF6-BA09-82DC-7314CB8F193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6" creationId="{7A4A155A-0ADD-0BD0-300F-E43B169ED96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7" creationId="{A185B24E-1BD9-51C2-D03F-263FBB779F86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8" creationId="{AE7AA3B0-2A0B-67F6-1DA2-E8F499F59BB2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39" creationId="{F7437EA5-E7B5-6748-FD51-FF4875E6AC7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0" creationId="{9D8C4C28-23ED-5535-CC49-8A796F8EC833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1" creationId="{7BE28501-43E8-ACE4-3B04-7C1FCF8FBA88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2" creationId="{A344E548-75EB-5F13-6613-5EA7D090B42E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3" creationId="{49727F79-C79C-6D36-136E-4151D7131CF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4" creationId="{C382D22C-E4E0-B90B-8A30-DDCF69039E3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5" creationId="{061E1C58-097F-4DEC-FFAA-92A5DFC01A5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6" creationId="{0E142F5A-6A8B-2578-0EEC-C60EFDCEC8B9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7" creationId="{1BFDD6E0-014C-57C3-C60F-B72765C4F08D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8" creationId="{C26ED51E-DF30-46E7-EA40-0B74787D7941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49" creationId="{D1AE1D9F-C9C2-2624-01BF-F58BA6C5C52A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0" creationId="{0C582F96-0949-0223-8E69-25A4BCBB4785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1" creationId="{7E092B92-F42F-7F72-678B-B128421C5A82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2" creationId="{F6E69774-9B1B-6908-D5D4-F8D9B0573F79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3" creationId="{2ABF88C4-B990-F6FC-57E3-492CC359F06B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4" creationId="{48CEDB93-14CF-0D21-17DB-570751E674AC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5" creationId="{2517FB48-C92F-A36D-EE51-B11BDF8DE838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6" creationId="{70DF0F33-EE7A-FCD8-28F2-7EFC0987992F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7" creationId="{E54CF5A4-AA33-FA4F-D71A-4D2195C54D1A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8" creationId="{2F0869EB-4DDD-918F-AEDD-219D404978D0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59" creationId="{16204460-8B22-960E-DB2B-EC858FAB90C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0" creationId="{0B9E87BF-6C88-DA06-D97A-654C28345C4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1" creationId="{1D6A9E02-6C52-63FA-CD83-BE34E03235BF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2" creationId="{7C761199-6615-7863-5DC8-FDD434F7ABE9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3" creationId="{15FAF04A-11A0-3915-792E-A97C98AB926B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4" creationId="{CAE1CFBB-2A5D-DAB8-6C2B-028872313B29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5" creationId="{B0B0B31C-E905-5542-691A-01591C8BBFCC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6" creationId="{5DE55584-5C59-51BD-8F20-48CC63C72366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7" creationId="{2F6BF15A-EC30-109B-0EAC-623A6C4E0C8B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8" creationId="{F0B601CB-5B88-830D-9487-65442D666FD7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69" creationId="{8D9F4D8A-3C9E-FDBD-6526-5C2AFE50E66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70" creationId="{82D5048B-57DA-C78D-AD26-ABDE23779524}"/>
          </ac:inkMkLst>
        </pc:inkChg>
        <pc:inkChg chg="mod">
          <ac:chgData name="Iva Golubić" userId="4b7da152-1437-436d-bd96-0b494f4b9ef2" providerId="ADAL" clId="{F2062082-2676-40E2-B2C2-448BB80976B2}" dt="2022-10-11T13:52:57.003" v="663" actId="20577"/>
          <ac:inkMkLst>
            <pc:docMk/>
            <pc:sldMk cId="2811753107" sldId="274"/>
            <ac:inkMk id="71" creationId="{8E04502A-32CD-A9A5-0381-EBA0AAA4AB2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79" creationId="{009BEE02-9232-1782-009A-0B3F356BA75C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0" creationId="{2F1CC9CE-65FF-C7EF-6352-DE00E5A0EE4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1" creationId="{5C6A1FB4-10DB-990B-910A-431A9B33B50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2" creationId="{CA9540BE-E9BD-8D1F-3671-E90ADA3FDD5E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3" creationId="{3EC5EBBC-A2A7-CB3B-641D-68A748D52829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4" creationId="{7A5B8410-3146-E66C-B0D4-A07BDAE3E91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5" creationId="{51A5EA2F-A7DC-491D-36B4-C73E5D50AEE8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6" creationId="{7307FCA2-90A7-DC07-2823-2FCDE75689D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7" creationId="{DD49F876-6BA4-094F-B89F-BE9DF9E9B50C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8" creationId="{7B67DEC3-7E90-4117-C03E-7214DCCB1A11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89" creationId="{CE3E5545-78EC-7FCF-C796-914A89376C8A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0" creationId="{F4D20E9D-2DE2-98E9-3407-5B884D205E2F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1" creationId="{030E0D5C-B9FA-2578-9B4E-1CDE1C31DEC4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2" creationId="{964B0DBD-CBD0-C370-A691-C358D1070837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3" creationId="{D0C51597-5E02-1001-7B19-93B1B1790EAA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4" creationId="{9CCDF1E3-5F60-37A3-C9A1-D947768AED6B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5" creationId="{CDCDE644-7DDF-10E3-9496-B979B8E6D12C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6" creationId="{D968CE6A-1FFA-82BC-D0CD-F55C490BDF6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7" creationId="{FE727B66-7896-6C84-0A39-7F5AC65360FB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8" creationId="{A9C07F80-866C-D29B-331A-B0EAE6FFC4F0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99" creationId="{12FB6EFB-036B-0953-70A0-8660AED555F5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0" creationId="{2459C87F-A3AF-C80B-8492-BBD8C2B642D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1" creationId="{71A76856-F96D-464F-0FD8-EDD9AC093D9E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2" creationId="{A03FAA78-B8FF-C31A-036E-F7501E25A471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3" creationId="{7640F82B-4B65-ECFE-4DD4-79AB2E53FEF9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4" creationId="{210EC75D-1F6D-55E7-3945-4396901CD01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5" creationId="{3B383B7D-A8C2-98C1-23FC-73276950610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6" creationId="{3B3F77C9-8F9B-A8F6-294B-9A9522021CD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7" creationId="{16770C43-1304-5406-5CEB-9296B7FED7B8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8" creationId="{5B5CF8A5-064D-6A9A-87EE-B492B69C5937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09" creationId="{D39B6A27-ED40-65C8-7321-C5F02A418521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0" creationId="{455F824A-F00C-9807-B999-420E369E76AD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1" creationId="{F5738B94-23F4-33D3-D59D-1C988489411F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2" creationId="{0B44E17F-E301-8FD3-4843-FEF8AF6885D6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3" creationId="{B1648F06-3844-6068-4089-0AACCC567D86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4" creationId="{F7F0EE32-ABE2-1BE0-FAF8-127D085A2F1D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5" creationId="{7612E245-0F00-B30B-560E-6C1E33B76B79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6" creationId="{D5E1A8A3-F456-5100-18F0-93C388058B73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7" creationId="{87955EF8-003F-1CC8-EAD1-DDD4319290C7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8" creationId="{4999B697-DC7B-EE9A-3693-8AC5F0C71A1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19" creationId="{E40938BA-53CC-20D7-9F8C-674D32255CAF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20" creationId="{1D3179AB-EBF6-8A0E-6C9E-6E8645A99B02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21" creationId="{41273247-6543-B7E7-D468-84290B88FC2E}"/>
          </ac:inkMkLst>
        </pc:inkChg>
        <pc:inkChg chg="mod">
          <ac:chgData name="Iva Golubić" userId="4b7da152-1437-436d-bd96-0b494f4b9ef2" providerId="ADAL" clId="{F2062082-2676-40E2-B2C2-448BB80976B2}" dt="2022-10-11T13:49:43.751" v="605" actId="20577"/>
          <ac:inkMkLst>
            <pc:docMk/>
            <pc:sldMk cId="2811753107" sldId="274"/>
            <ac:inkMk id="122" creationId="{A3C47908-CA92-56EA-1E49-10143D95EA53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2" creationId="{F51C9D39-A9C9-DB92-3986-F26BE542F8F2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3" creationId="{A496C08F-2DA3-2A25-E251-25FECD89BF6D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4" creationId="{6EDF10DF-E2E1-C847-31F0-2D70403AEE84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5" creationId="{DD70D3CB-F18D-180C-4DD3-ADC5D5E62BC3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6" creationId="{5BFE2287-FFA4-10BD-91E7-1A7DF8B6DF1F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7" creationId="{A6FB515A-6016-B0FA-E6AA-8B3FDFBA5C1F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8" creationId="{FE3B6263-5F6B-8B27-E10E-7190FBD25625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39" creationId="{871F22DF-4C2C-F48A-CD2D-714E5ABD2125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0" creationId="{DE454FE5-0ADC-9A61-010D-ED6E96A9E9AE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1" creationId="{3294451F-7F8C-8721-EE27-69EDEEA46A69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2" creationId="{11431BED-CA3F-7F3D-1EE3-8AF351411349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3" creationId="{1DC3DAF0-0CFC-73EB-BCAE-68C6CD422BEA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4" creationId="{1E61D670-2B94-E29B-CBBC-906E6B65C873}"/>
          </ac:inkMkLst>
        </pc:inkChg>
        <pc:inkChg chg="mod">
          <ac:chgData name="Iva Golubić" userId="4b7da152-1437-436d-bd96-0b494f4b9ef2" providerId="ADAL" clId="{F2062082-2676-40E2-B2C2-448BB80976B2}" dt="2022-10-11T13:50:21.505" v="613" actId="20577"/>
          <ac:inkMkLst>
            <pc:docMk/>
            <pc:sldMk cId="2811753107" sldId="274"/>
            <ac:inkMk id="145" creationId="{1781B46A-D75B-FC6B-16C2-BD00821D4F13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55" creationId="{4A6CF3CB-9A23-56A3-212F-1D108CEC9A86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56" creationId="{6570803B-ED9E-6619-7696-3305ABB0A695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57" creationId="{E4B9E714-9EC1-94AD-DCE7-913A751CF16E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58" creationId="{85426D18-9F55-55D2-0C17-6AB1A86198E3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59" creationId="{C7F012BA-4B5A-5E8B-7D13-46278F1851DA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0" creationId="{73ED15BA-8382-75A1-8ED2-564872CB8F2A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1" creationId="{3B0E3C2D-7B95-50F5-E6A0-1179B9AB38FD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2" creationId="{C7F881A7-253B-08C9-255E-AD1D133975E8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3" creationId="{D4BBA80A-7960-C53E-FABB-70B3ECF96C54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4" creationId="{9D62301F-AED4-513B-3D33-CAA627FF5787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5" creationId="{D97C22F9-37BF-A219-7754-BC7B3EB3F97C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6" creationId="{4DD3A8BD-32CE-DD3A-0FCA-F4BB07E93D1D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7" creationId="{BF7DFAB4-B466-07D9-72A2-AD6333EFE569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8" creationId="{7ACDDABD-2C7E-5D74-9A57-100AA7CECF2B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69" creationId="{A93FA668-66DB-7DB4-3288-EEE11BC28807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0" creationId="{E306A616-9E25-07DB-3B65-AE6C1E90347F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1" creationId="{8D275788-460D-EB7D-2EF7-52F0DB91938F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2" creationId="{21F616CD-00A3-CC0C-1BF4-895FB5B887AC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3" creationId="{74720DF8-25F7-0B96-873A-4E6E7B74B678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4" creationId="{65E9B7DA-5C0A-7773-2DDC-8BD6E7D70CF2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5" creationId="{5AC6BBFE-52CB-AE7D-B30A-BBACE2DFFBDA}"/>
          </ac:inkMkLst>
        </pc:inkChg>
        <pc:inkChg chg="mod">
          <ac:chgData name="Iva Golubić" userId="4b7da152-1437-436d-bd96-0b494f4b9ef2" providerId="ADAL" clId="{F2062082-2676-40E2-B2C2-448BB80976B2}" dt="2022-10-11T13:50:45.448" v="624" actId="20577"/>
          <ac:inkMkLst>
            <pc:docMk/>
            <pc:sldMk cId="2811753107" sldId="274"/>
            <ac:inkMk id="176" creationId="{8C8ED027-6661-32B6-63D8-F24C48882FBF}"/>
          </ac:inkMkLst>
        </pc:inkChg>
      </pc:sldChg>
      <pc:sldChg chg="modSp mod modAnim">
        <pc:chgData name="Iva Golubić" userId="4b7da152-1437-436d-bd96-0b494f4b9ef2" providerId="ADAL" clId="{F2062082-2676-40E2-B2C2-448BB80976B2}" dt="2022-10-18T14:14:24.509" v="2310" actId="1076"/>
        <pc:sldMkLst>
          <pc:docMk/>
          <pc:sldMk cId="3641887346" sldId="275"/>
        </pc:sldMkLst>
        <pc:spChg chg="mod">
          <ac:chgData name="Iva Golubić" userId="4b7da152-1437-436d-bd96-0b494f4b9ef2" providerId="ADAL" clId="{F2062082-2676-40E2-B2C2-448BB80976B2}" dt="2022-10-18T14:14:24.509" v="2310" actId="1076"/>
          <ac:spMkLst>
            <pc:docMk/>
            <pc:sldMk cId="3641887346" sldId="275"/>
            <ac:spMk id="2" creationId="{00000000-0000-0000-0000-000000000000}"/>
          </ac:spMkLst>
        </pc:spChg>
      </pc:sldChg>
      <pc:sldChg chg="addSp delSp modSp mod addAnim delAnim modAnim">
        <pc:chgData name="Iva Golubić" userId="4b7da152-1437-436d-bd96-0b494f4b9ef2" providerId="ADAL" clId="{F2062082-2676-40E2-B2C2-448BB80976B2}" dt="2022-10-11T14:26:00.310" v="1803" actId="20577"/>
        <pc:sldMkLst>
          <pc:docMk/>
          <pc:sldMk cId="2745059702" sldId="276"/>
        </pc:sldMkLst>
        <pc:spChg chg="mod">
          <ac:chgData name="Iva Golubić" userId="4b7da152-1437-436d-bd96-0b494f4b9ef2" providerId="ADAL" clId="{F2062082-2676-40E2-B2C2-448BB80976B2}" dt="2022-10-11T14:26:00.310" v="1803" actId="20577"/>
          <ac:spMkLst>
            <pc:docMk/>
            <pc:sldMk cId="2745059702" sldId="276"/>
            <ac:spMk id="2" creationId="{00000000-0000-0000-0000-000000000000}"/>
          </ac:spMkLst>
        </pc:spChg>
        <pc:spChg chg="add del">
          <ac:chgData name="Iva Golubić" userId="4b7da152-1437-436d-bd96-0b494f4b9ef2" providerId="ADAL" clId="{F2062082-2676-40E2-B2C2-448BB80976B2}" dt="2022-10-11T14:06:54.867" v="1185" actId="22"/>
          <ac:spMkLst>
            <pc:docMk/>
            <pc:sldMk cId="2745059702" sldId="276"/>
            <ac:spMk id="4" creationId="{EC49F6AC-6075-9F6C-0285-0CDEB6C1D7B0}"/>
          </ac:spMkLst>
        </pc:spChg>
      </pc:sldChg>
      <pc:sldChg chg="addSp delSp modSp mod">
        <pc:chgData name="Iva Golubić" userId="4b7da152-1437-436d-bd96-0b494f4b9ef2" providerId="ADAL" clId="{F2062082-2676-40E2-B2C2-448BB80976B2}" dt="2022-10-11T14:33:05.627" v="1814" actId="1076"/>
        <pc:sldMkLst>
          <pc:docMk/>
          <pc:sldMk cId="3644967635" sldId="277"/>
        </pc:sldMkLst>
        <pc:spChg chg="mod">
          <ac:chgData name="Iva Golubić" userId="4b7da152-1437-436d-bd96-0b494f4b9ef2" providerId="ADAL" clId="{F2062082-2676-40E2-B2C2-448BB80976B2}" dt="2022-10-11T14:33:05.627" v="1814" actId="1076"/>
          <ac:spMkLst>
            <pc:docMk/>
            <pc:sldMk cId="3644967635" sldId="277"/>
            <ac:spMk id="2" creationId="{00000000-0000-0000-0000-000000000000}"/>
          </ac:spMkLst>
        </pc:spChg>
        <pc:spChg chg="del">
          <ac:chgData name="Iva Golubić" userId="4b7da152-1437-436d-bd96-0b494f4b9ef2" providerId="ADAL" clId="{F2062082-2676-40E2-B2C2-448BB80976B2}" dt="2022-10-11T14:32:59.405" v="1811" actId="478"/>
          <ac:spMkLst>
            <pc:docMk/>
            <pc:sldMk cId="3644967635" sldId="277"/>
            <ac:spMk id="3" creationId="{00000000-0000-0000-0000-000000000000}"/>
          </ac:spMkLst>
        </pc:spChg>
        <pc:spChg chg="add del mod">
          <ac:chgData name="Iva Golubić" userId="4b7da152-1437-436d-bd96-0b494f4b9ef2" providerId="ADAL" clId="{F2062082-2676-40E2-B2C2-448BB80976B2}" dt="2022-10-11T14:33:02.362" v="1813" actId="478"/>
          <ac:spMkLst>
            <pc:docMk/>
            <pc:sldMk cId="3644967635" sldId="277"/>
            <ac:spMk id="5" creationId="{A95AE1E0-4915-75EE-AB6B-1B75073E5BB5}"/>
          </ac:spMkLst>
        </pc:spChg>
      </pc:sldChg>
      <pc:sldChg chg="addSp delSp modSp mod delAnim modAnim">
        <pc:chgData name="Iva Golubić" userId="4b7da152-1437-436d-bd96-0b494f4b9ef2" providerId="ADAL" clId="{F2062082-2676-40E2-B2C2-448BB80976B2}" dt="2022-10-11T14:41:57.747" v="2305" actId="113"/>
        <pc:sldMkLst>
          <pc:docMk/>
          <pc:sldMk cId="1258196379" sldId="279"/>
        </pc:sldMkLst>
        <pc:spChg chg="del mod">
          <ac:chgData name="Iva Golubić" userId="4b7da152-1437-436d-bd96-0b494f4b9ef2" providerId="ADAL" clId="{F2062082-2676-40E2-B2C2-448BB80976B2}" dt="2022-10-11T14:33:55.004" v="1819"/>
          <ac:spMkLst>
            <pc:docMk/>
            <pc:sldMk cId="1258196379" sldId="279"/>
            <ac:spMk id="2" creationId="{00000000-0000-0000-0000-000000000000}"/>
          </ac:spMkLst>
        </pc:spChg>
        <pc:spChg chg="mod">
          <ac:chgData name="Iva Golubić" userId="4b7da152-1437-436d-bd96-0b494f4b9ef2" providerId="ADAL" clId="{F2062082-2676-40E2-B2C2-448BB80976B2}" dt="2022-10-11T14:34:11.662" v="1824" actId="1076"/>
          <ac:spMkLst>
            <pc:docMk/>
            <pc:sldMk cId="1258196379" sldId="279"/>
            <ac:spMk id="3" creationId="{00000000-0000-0000-0000-000000000000}"/>
          </ac:spMkLst>
        </pc:spChg>
        <pc:spChg chg="add mod">
          <ac:chgData name="Iva Golubić" userId="4b7da152-1437-436d-bd96-0b494f4b9ef2" providerId="ADAL" clId="{F2062082-2676-40E2-B2C2-448BB80976B2}" dt="2022-10-11T14:41:57.747" v="2305" actId="113"/>
          <ac:spMkLst>
            <pc:docMk/>
            <pc:sldMk cId="1258196379" sldId="279"/>
            <ac:spMk id="4" creationId="{98DE9F39-2850-B509-B27B-C9F09649A35C}"/>
          </ac:spMkLst>
        </pc:spChg>
        <pc:cxnChg chg="add">
          <ac:chgData name="Iva Golubić" userId="4b7da152-1437-436d-bd96-0b494f4b9ef2" providerId="ADAL" clId="{F2062082-2676-40E2-B2C2-448BB80976B2}" dt="2022-10-11T14:37:00.434" v="1989" actId="11529"/>
          <ac:cxnSpMkLst>
            <pc:docMk/>
            <pc:sldMk cId="1258196379" sldId="279"/>
            <ac:cxnSpMk id="6" creationId="{1885B5D5-122F-3115-B03C-30BA3A26C8B8}"/>
          </ac:cxnSpMkLst>
        </pc:cxnChg>
        <pc:cxnChg chg="add mod">
          <ac:chgData name="Iva Golubić" userId="4b7da152-1437-436d-bd96-0b494f4b9ef2" providerId="ADAL" clId="{F2062082-2676-40E2-B2C2-448BB80976B2}" dt="2022-10-11T14:37:05.398" v="1991" actId="1076"/>
          <ac:cxnSpMkLst>
            <pc:docMk/>
            <pc:sldMk cId="1258196379" sldId="279"/>
            <ac:cxnSpMk id="7" creationId="{822BE15D-C164-255B-EC5B-B0FE3DA8FC22}"/>
          </ac:cxnSpMkLst>
        </pc:cxnChg>
        <pc:cxnChg chg="add mod">
          <ac:chgData name="Iva Golubić" userId="4b7da152-1437-436d-bd96-0b494f4b9ef2" providerId="ADAL" clId="{F2062082-2676-40E2-B2C2-448BB80976B2}" dt="2022-10-11T14:37:12.073" v="1995" actId="1036"/>
          <ac:cxnSpMkLst>
            <pc:docMk/>
            <pc:sldMk cId="1258196379" sldId="279"/>
            <ac:cxnSpMk id="8" creationId="{70EBB7BE-CCBF-A610-F2A4-8BA263CCE109}"/>
          </ac:cxnSpMkLst>
        </pc:cxnChg>
        <pc:cxnChg chg="add del mod">
          <ac:chgData name="Iva Golubić" userId="4b7da152-1437-436d-bd96-0b494f4b9ef2" providerId="ADAL" clId="{F2062082-2676-40E2-B2C2-448BB80976B2}" dt="2022-10-11T14:37:34.143" v="2001"/>
          <ac:cxnSpMkLst>
            <pc:docMk/>
            <pc:sldMk cId="1258196379" sldId="279"/>
            <ac:cxnSpMk id="9" creationId="{5B36CC5D-A002-976D-B395-89A6F5DB8F49}"/>
          </ac:cxnSpMkLst>
        </pc:cxnChg>
      </pc:sldChg>
      <pc:sldChg chg="modSp">
        <pc:chgData name="Iva Golubić" userId="4b7da152-1437-436d-bd96-0b494f4b9ef2" providerId="ADAL" clId="{F2062082-2676-40E2-B2C2-448BB80976B2}" dt="2022-10-18T15:29:54.133" v="2363" actId="20577"/>
        <pc:sldMkLst>
          <pc:docMk/>
          <pc:sldMk cId="538647789" sldId="282"/>
        </pc:sldMkLst>
        <pc:spChg chg="mod">
          <ac:chgData name="Iva Golubić" userId="4b7da152-1437-436d-bd96-0b494f4b9ef2" providerId="ADAL" clId="{F2062082-2676-40E2-B2C2-448BB80976B2}" dt="2022-10-18T15:29:54.133" v="2363" actId="20577"/>
          <ac:spMkLst>
            <pc:docMk/>
            <pc:sldMk cId="538647789" sldId="282"/>
            <ac:spMk id="2" creationId="{00000000-0000-0000-0000-000000000000}"/>
          </ac:spMkLst>
        </pc:spChg>
      </pc:sldChg>
      <pc:sldChg chg="modSp mod">
        <pc:chgData name="Iva Golubić" userId="4b7da152-1437-436d-bd96-0b494f4b9ef2" providerId="ADAL" clId="{F2062082-2676-40E2-B2C2-448BB80976B2}" dt="2022-10-11T13:27:48.680" v="22" actId="20577"/>
        <pc:sldMkLst>
          <pc:docMk/>
          <pc:sldMk cId="1262733293" sldId="295"/>
        </pc:sldMkLst>
        <pc:spChg chg="mod">
          <ac:chgData name="Iva Golubić" userId="4b7da152-1437-436d-bd96-0b494f4b9ef2" providerId="ADAL" clId="{F2062082-2676-40E2-B2C2-448BB80976B2}" dt="2022-10-11T13:27:48.680" v="22" actId="20577"/>
          <ac:spMkLst>
            <pc:docMk/>
            <pc:sldMk cId="1262733293" sldId="295"/>
            <ac:spMk id="2" creationId="{00000000-0000-0000-0000-000000000000}"/>
          </ac:spMkLst>
        </pc:spChg>
      </pc:sldChg>
      <pc:sldChg chg="addSp delSp modSp add mod">
        <pc:chgData name="Iva Golubić" userId="4b7da152-1437-436d-bd96-0b494f4b9ef2" providerId="ADAL" clId="{F2062082-2676-40E2-B2C2-448BB80976B2}" dt="2022-10-18T14:14:12.558" v="2309" actId="1076"/>
        <pc:sldMkLst>
          <pc:docMk/>
          <pc:sldMk cId="328083944" sldId="296"/>
        </pc:sldMkLst>
        <pc:spChg chg="mod">
          <ac:chgData name="Iva Golubić" userId="4b7da152-1437-436d-bd96-0b494f4b9ef2" providerId="ADAL" clId="{F2062082-2676-40E2-B2C2-448BB80976B2}" dt="2022-10-18T14:14:12.558" v="2309" actId="1076"/>
          <ac:spMkLst>
            <pc:docMk/>
            <pc:sldMk cId="328083944" sldId="296"/>
            <ac:spMk id="2" creationId="{00000000-0000-0000-0000-000000000000}"/>
          </ac:spMkLst>
        </pc:spChg>
        <pc:spChg chg="del">
          <ac:chgData name="Iva Golubić" userId="4b7da152-1437-436d-bd96-0b494f4b9ef2" providerId="ADAL" clId="{F2062082-2676-40E2-B2C2-448BB80976B2}" dt="2022-10-18T14:14:06.850" v="2306" actId="478"/>
          <ac:spMkLst>
            <pc:docMk/>
            <pc:sldMk cId="328083944" sldId="296"/>
            <ac:spMk id="3" creationId="{00000000-0000-0000-0000-000000000000}"/>
          </ac:spMkLst>
        </pc:spChg>
        <pc:spChg chg="add del mod">
          <ac:chgData name="Iva Golubić" userId="4b7da152-1437-436d-bd96-0b494f4b9ef2" providerId="ADAL" clId="{F2062082-2676-40E2-B2C2-448BB80976B2}" dt="2022-10-18T14:14:09.111" v="2308" actId="478"/>
          <ac:spMkLst>
            <pc:docMk/>
            <pc:sldMk cId="328083944" sldId="296"/>
            <ac:spMk id="5" creationId="{9F882E22-24EC-D9E6-1E47-B75261F2E810}"/>
          </ac:spMkLst>
        </pc:spChg>
      </pc:sldChg>
      <pc:sldChg chg="modSp add mod ord modAnim">
        <pc:chgData name="Iva Golubić" userId="4b7da152-1437-436d-bd96-0b494f4b9ef2" providerId="ADAL" clId="{F2062082-2676-40E2-B2C2-448BB80976B2}" dt="2022-10-18T14:14:46.808" v="2352" actId="20577"/>
        <pc:sldMkLst>
          <pc:docMk/>
          <pc:sldMk cId="1311896802" sldId="297"/>
        </pc:sldMkLst>
        <pc:spChg chg="mod">
          <ac:chgData name="Iva Golubić" userId="4b7da152-1437-436d-bd96-0b494f4b9ef2" providerId="ADAL" clId="{F2062082-2676-40E2-B2C2-448BB80976B2}" dt="2022-10-18T14:14:46.808" v="2352" actId="20577"/>
          <ac:spMkLst>
            <pc:docMk/>
            <pc:sldMk cId="1311896802" sldId="297"/>
            <ac:spMk id="2" creationId="{00000000-0000-0000-0000-000000000000}"/>
          </ac:spMkLst>
        </pc:spChg>
        <pc:spChg chg="mod">
          <ac:chgData name="Iva Golubić" userId="4b7da152-1437-436d-bd96-0b494f4b9ef2" providerId="ADAL" clId="{F2062082-2676-40E2-B2C2-448BB80976B2}" dt="2022-10-11T13:56:10.601" v="729" actId="1076"/>
          <ac:spMkLst>
            <pc:docMk/>
            <pc:sldMk cId="1311896802" sldId="297"/>
            <ac:spMk id="3" creationId="{00000000-0000-0000-0000-000000000000}"/>
          </ac:spMkLst>
        </pc:spChg>
      </pc:sldChg>
      <pc:sldChg chg="add del">
        <pc:chgData name="Iva Golubić" userId="4b7da152-1437-436d-bd96-0b494f4b9ef2" providerId="ADAL" clId="{F2062082-2676-40E2-B2C2-448BB80976B2}" dt="2022-10-11T14:07:44.749" v="1191" actId="47"/>
        <pc:sldMkLst>
          <pc:docMk/>
          <pc:sldMk cId="2737174318" sldId="298"/>
        </pc:sldMkLst>
      </pc:sldChg>
      <pc:sldChg chg="modSp add modAnim">
        <pc:chgData name="Iva Golubić" userId="4b7da152-1437-436d-bd96-0b494f4b9ef2" providerId="ADAL" clId="{F2062082-2676-40E2-B2C2-448BB80976B2}" dt="2022-10-18T14:14:58.934" v="2356" actId="5793"/>
        <pc:sldMkLst>
          <pc:docMk/>
          <pc:sldMk cId="4021228404" sldId="299"/>
        </pc:sldMkLst>
        <pc:spChg chg="mod">
          <ac:chgData name="Iva Golubić" userId="4b7da152-1437-436d-bd96-0b494f4b9ef2" providerId="ADAL" clId="{F2062082-2676-40E2-B2C2-448BB80976B2}" dt="2022-10-18T14:14:58.934" v="2356" actId="5793"/>
          <ac:spMkLst>
            <pc:docMk/>
            <pc:sldMk cId="4021228404" sldId="299"/>
            <ac:spMk id="2" creationId="{00000000-0000-0000-0000-000000000000}"/>
          </ac:spMkLst>
        </pc:spChg>
      </pc:sldChg>
      <pc:sldChg chg="addSp delSp modSp new mod">
        <pc:chgData name="Iva Golubić" userId="4b7da152-1437-436d-bd96-0b494f4b9ef2" providerId="ADAL" clId="{F2062082-2676-40E2-B2C2-448BB80976B2}" dt="2022-10-11T14:34:20.140" v="1826" actId="1076"/>
        <pc:sldMkLst>
          <pc:docMk/>
          <pc:sldMk cId="4252618717" sldId="300"/>
        </pc:sldMkLst>
        <pc:spChg chg="mod">
          <ac:chgData name="Iva Golubić" userId="4b7da152-1437-436d-bd96-0b494f4b9ef2" providerId="ADAL" clId="{F2062082-2676-40E2-B2C2-448BB80976B2}" dt="2022-10-11T14:34:18.389" v="1825" actId="1076"/>
          <ac:spMkLst>
            <pc:docMk/>
            <pc:sldMk cId="4252618717" sldId="300"/>
            <ac:spMk id="2" creationId="{6AFA637B-510F-A3C9-22DA-EE531553224F}"/>
          </ac:spMkLst>
        </pc:spChg>
        <pc:spChg chg="del">
          <ac:chgData name="Iva Golubić" userId="4b7da152-1437-436d-bd96-0b494f4b9ef2" providerId="ADAL" clId="{F2062082-2676-40E2-B2C2-448BB80976B2}" dt="2022-10-11T14:21:42.514" v="1634" actId="478"/>
          <ac:spMkLst>
            <pc:docMk/>
            <pc:sldMk cId="4252618717" sldId="300"/>
            <ac:spMk id="3" creationId="{7CE0B7D9-6CE0-7000-919E-E180C0995D16}"/>
          </ac:spMkLst>
        </pc:spChg>
        <pc:spChg chg="add mod">
          <ac:chgData name="Iva Golubić" userId="4b7da152-1437-436d-bd96-0b494f4b9ef2" providerId="ADAL" clId="{F2062082-2676-40E2-B2C2-448BB80976B2}" dt="2022-10-11T14:34:20.140" v="1826" actId="1076"/>
          <ac:spMkLst>
            <pc:docMk/>
            <pc:sldMk cId="4252618717" sldId="300"/>
            <ac:spMk id="4" creationId="{D07F9177-D5E0-C3FE-0C8C-9852CE457B12}"/>
          </ac:spMkLst>
        </pc:spChg>
      </pc:sldChg>
      <pc:sldChg chg="modSp add mod modAnim">
        <pc:chgData name="Iva Golubić" userId="4b7da152-1437-436d-bd96-0b494f4b9ef2" providerId="ADAL" clId="{F2062082-2676-40E2-B2C2-448BB80976B2}" dt="2022-10-11T14:26:47.071" v="1810" actId="14100"/>
        <pc:sldMkLst>
          <pc:docMk/>
          <pc:sldMk cId="1689023159" sldId="301"/>
        </pc:sldMkLst>
        <pc:spChg chg="mod">
          <ac:chgData name="Iva Golubić" userId="4b7da152-1437-436d-bd96-0b494f4b9ef2" providerId="ADAL" clId="{F2062082-2676-40E2-B2C2-448BB80976B2}" dt="2022-10-11T14:26:47.071" v="1810" actId="14100"/>
          <ac:spMkLst>
            <pc:docMk/>
            <pc:sldMk cId="1689023159" sldId="301"/>
            <ac:spMk id="2" creationId="{00000000-0000-0000-0000-000000000000}"/>
          </ac:spMkLst>
        </pc:spChg>
      </pc:sldChg>
      <pc:sldChg chg="addSp delSp modSp add mod">
        <pc:chgData name="Iva Golubić" userId="4b7da152-1437-436d-bd96-0b494f4b9ef2" providerId="ADAL" clId="{F2062082-2676-40E2-B2C2-448BB80976B2}" dt="2022-10-11T14:34:03.776" v="1823" actId="1076"/>
        <pc:sldMkLst>
          <pc:docMk/>
          <pc:sldMk cId="578085995" sldId="302"/>
        </pc:sldMkLst>
        <pc:spChg chg="mod">
          <ac:chgData name="Iva Golubić" userId="4b7da152-1437-436d-bd96-0b494f4b9ef2" providerId="ADAL" clId="{F2062082-2676-40E2-B2C2-448BB80976B2}" dt="2022-10-11T14:34:03.776" v="1823" actId="1076"/>
          <ac:spMkLst>
            <pc:docMk/>
            <pc:sldMk cId="578085995" sldId="302"/>
            <ac:spMk id="2" creationId="{00000000-0000-0000-0000-000000000000}"/>
          </ac:spMkLst>
        </pc:spChg>
        <pc:spChg chg="del">
          <ac:chgData name="Iva Golubić" userId="4b7da152-1437-436d-bd96-0b494f4b9ef2" providerId="ADAL" clId="{F2062082-2676-40E2-B2C2-448BB80976B2}" dt="2022-10-11T14:33:58.342" v="1820" actId="478"/>
          <ac:spMkLst>
            <pc:docMk/>
            <pc:sldMk cId="578085995" sldId="302"/>
            <ac:spMk id="3" creationId="{00000000-0000-0000-0000-000000000000}"/>
          </ac:spMkLst>
        </pc:spChg>
        <pc:spChg chg="add del mod">
          <ac:chgData name="Iva Golubić" userId="4b7da152-1437-436d-bd96-0b494f4b9ef2" providerId="ADAL" clId="{F2062082-2676-40E2-B2C2-448BB80976B2}" dt="2022-10-11T14:34:00.832" v="1822" actId="478"/>
          <ac:spMkLst>
            <pc:docMk/>
            <pc:sldMk cId="578085995" sldId="302"/>
            <ac:spMk id="5" creationId="{162997F3-FDAA-3CFD-69CF-59382EB4DFA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AEB55-AA1C-416E-8F11-DD53AAFF714D}" type="datetimeFigureOut">
              <a:rPr lang="hr-HR" smtClean="0"/>
              <a:pPr/>
              <a:t>18.10.2022.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333DD-81B9-4367-B71A-D38756CC224A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08698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82 3513,'0'0'11131,"10"-4"-10949,16-9-254,1 0 0,1 1 1,1 2-1,52-13 0,-68 18 141,-10 4-35,-7 6-688,2-3 360,-1 5-2783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1 215 2497,'0'0'8509,"24"-10"-8227,78-29-20,-32 16 1412,87-19 0,-4 2-337,57-18 161,-201 56-1016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0 696,'0'0'1833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73 50 1872,'0'0'1113,"16"-3"-1179,107-16 438,-117 18-330,-5 1 51,-174-1 4139,172 1-3799,3-1-412,0 0 0,1 0 1,-1 0-1,1 0 0,-1 1 0,1-1 1,-1 0-1,1 1 0,-1 0 0,4 0 0,3-1-33,7-2 126,42-6-1300,-38 6 471,-16 1 498,-5 2 161,-28 1 601,0 0 1,0 3-1,0 0 1,-28 9-1,50-10-698,10 0-478,14-2-206,109-1-2698,-89 0 2369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62 2817,'0'0'5345,"229"-14"-5345,-155 5-376,7-1-80,-4 0 23,14 1-95,-20 3-1296,-22 3 40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90 2881,'0'0'7441,"248"-15"-7929,-151 1-1768,-3 0 1207,0 1 1001,-7 2-8,10 0-800,-23 5-1024,-22 1 231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68 152 3697,'0'0'7681,"41"-3"-7638,-3 0-56,223-28-211,-58-3-25,115-18 487,-160 34-2670,-1 8-3458,-131 10 4551</inkml:trace>
  <inkml:trace contextRef="#ctx0" brushRef="#br0" timeOffset="1">1134 31 1168,'0'0'232</inkml:trace>
  <inkml:trace contextRef="#ctx0" brushRef="#br0" timeOffset="2">307 182 1464,'0'0'3157,"-32"7"1436,-104 20-2383,-2 2 906,138-29-3072,0 0 0,0 0-1,0 0 1,0 0 0,0 0-1,0 0 1,0 0 0,0 0-1,0 0 1,0 0 0,0 0-1,0 0 1,0 0 0,0 0-1,0 0 1,0 0 0,0 0-1,0 0 1,0 1-1,0-1 1,0 0 0,0 0-1,0 0 1,-1 0 0,1 0-1,0 0 1,0 0 0,14 0-218,-11 0 235,77-4-283,108-19 0,-116 13-210,363-49-3727,-201 27-1884,-126 17 1831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837 0 2593,'0'0'5073,"-207"38"-4513,71-11-376,-9 3-112,16 0 136,29-3 920,29-6-160,32-3-912,29-8-56,10-6-80,51-4-904,95-9 56,-14-10-392,4-1-1657</inkml:trace>
  <inkml:trace contextRef="#ctx0" brushRef="#br0" timeOffset="1">930 85 5513,'0'0'3177,"-187"46"-3177,113-25-184,9 4-1793,20-6-319,19-5-593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92 856,'0'0'6340,"17"-2"-6957,312-42-3827,-317 42 4688,-10 2-104,0 0 1,-1 0-1,1 0 0,0 0 0,-1-1 1,1 1-1,0 0 0,-1 0 1,0-1-1,1 0 0,0 0 0,-1 0 1,0 1-1,1-1 0,-1 0 0,2-1 1,-11 1 1868,-211 17 4062,60-2-6691,169-15-3094,16 0 32,-19 1 3416,1-1 0,-1 0-1,0 0 1,1-1 0,-1 0-1,-1 0 1,12-4 0,-11-1 357,-10 2 518,-15 0 811,-128-1 5040,135 2-6441,15-1-693,16-3-1578,9 2-1830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4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27 2617,'0'0'12601,"11"0"-12109,4-1-433,2 0 0,-2-2 1,27-8-1,0 1-51,-37 10-16,-4 0-44,-7 1-3471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22 1480,'0'0'9125,"3"0"-8941,29-1 190,0 0 1,62-15-1,-44 13-2591,-49 3 1999,-11 7-2459,-2-1 1267,2-1-403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14 4489,'0'0'11822,"-2"0"-11264,1 3-91,8-2-162,21 1-44,34-7-130,-16-2-634,91-1 1,-150 8-5302,-11 3 1536,15-1 609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11 422 6569,'0'0'5472,"-1"0"-5401,-9-1 3770,15-3-3089,8-4-949,144-51 394,119-44 2198,-11 12-453,-100 30-1419,-70 24-237,55-19 74,-142 55-224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32 2921,'0'0'8930,"2"0"-8212,35-1 779,62-10 0,-48 3-642,95-4 715,-155 12 189,4 0-3305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 4825,'0'0'7927,"0"0"-7808,0 0 1,1 1-1,-1-1 1,1 0-1,-1 0 1,0 1-1,0-1 1,0 0-1,1 1 0,-1-1 1,1 0-1,-1 0 1,1 1-1,-1-1 1,1 0-1,-1 0 1,1 0-1,-1 0 0,0 0 1,1 1-1,-1-1 1,1 0-1,-1 0 1,2-1-1,195-10 1615,-189 11-3234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 3201,'0'0'10658,"11"0"-10246,133-9 1761,-138 9-2556,9-2 930,-5 1-6491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1 1 7362</inkml:trace>
  <inkml:trace contextRef="#ctx0" brushRef="#br0" timeOffset="1">1 1 7362,'9'83'5393,"10"-83"-5009,0 0-176,3 0-56,0-3-88,-6 0-56,-3 0 0,-4 1 48,-5 2 600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 8 5113,'0'0'8446,"-13"2"-5769,-15 2-2762,35-4 82,16 0 133,-1 0 0,-1 0 0,41-8 0,-52 5-160,0 2 1,-1 0 0,1 0-1,0 1 1,18 3 0,2-3-5391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 5297,'0'0'4750,"15"-2"-4389,112-17 528,-109 16-952,57-5 929,-33 5-3319,-47 3-385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 5705,'0'0'9888,"2"1"-9434,36 0-255,-1-1 0,42-7 0,-8 0-3031,-58 7 1720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24 3201,'0'0'13002,"142"-4"-12777,-100-1-105,-5-1-120,-5 3-56,-10 0-233,-3 1-815,-10 2-680,-6 0 176,1 0-345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 4913,'0'0'12123,"105"0"-12003,-80 0-112,-3-3-8,-3 1-32,-3 1-432,-7-1-833,-3 2-775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 1 4457,'0'60'6993,"-6"-57"-895,6-1-5474,9-2-328,7 0-96,0 0-104,3 0-24,0 0-72,2 0-344,-2 0-1288,4 0-1209,-4-3-2272,-10 1-384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0 160 6585,'0'0'7974,"13"-3"-7491,192-56 1367,-111 27-1290,159-31 0,-235 61-3370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05.8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7258,'0'0'8913,"54"2"-8921,-36-2-592,1 0-1576,-6 0-2409,-3 0-2425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 65 4401,'0'0'7688,"-3"0"-6956,-36 1 3158,25-1-1197,33 0-2680,5 0 347,0-3-1,-1 0 1,28-8-1,7-1-271,33 0 340,-67 7-235,0 2 0,1 0-1,34 1 1,47-9-204,-105 11-93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71 2665,'0'0'12229,"-5"0"-9469,54-2-1866,72-13 0,26-1-498,54-4 332,-79 5-376,-95 12-98,-35 4-1802,-8 1-1115,-3 0-2287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 42 1856,'0'0'12470,"-31"7"-11525,28-7-285,9-1-392,-1 1 0,1-1 0,0 1 0,-1 0 0,7 2 0,14-1-111,118-11 940,-141 10-1071,66-6 195,35-5 427,9 2-141,-27 1 13,-36 6 937,-28 2-3500,4-2-7506,-17 1 4618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64 5641,'0'0'9405,"9"1"-7473,70-5-1135,149-27 0,-199 26-597,8-1 464,62-3 0,-87 9-581,-1-1-1,0 0 0,15-4 1,-25 5 138,29-2-196,13 2-819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42 6369,'-4'0'11551,"21"0"-11280,345-13 1501,-243 6-1586,1-1-209,-70 4-1425,-41 4 394,1-1 0,0 1 0,-1-2 0,9-2 0,-9 2-3480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 56 7282,'0'0'8419,"-11"4"-5700,68-5-2364,0-4-1,67-10 1,81-16 348,-181 28-509,22-2-107,-45 5-89,-8 0-835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85 520,'0'0'13490,"2"0"-13304,28-2 69,0-1 0,-1-2 0,40-11 0,6-1 240,-19 10 194,-41 6-409,-1 0-1,1-1 0,15-6 0,-19 7 104,-2-2 0,2 2 0,15-1 0,5-1 483,4-2-278,15-1-36,-16 4-6022,-27 2-137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98 776,'0'0'10604,"4"0"-9447,10-1 90,0 0-1,-1 0 0,22-6 0,42-12-844,64-20 1233,-117 32-1129,1 0 0,26-4 0,-14 6 343,-37 5-805,-7 2-6633,-6 1-950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75 2497,'-8'1'17309,"37"-5"-16972,0-2 0,54-16 1,6-3-230,-57 19 230,46-4 1,-32 8-8567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0 459 5009,'0'0'10010,"2"0"-9531,20-1-303,0-2 1,-1-1-1,1 0 0,32-13 1,-8 3-160,214-72 145,-23 6 1080,-135 46-703,48-11 0,31-12-420,-121 36-37,132-40 170,-153 43-417,-12 6-4866,-20 10-335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82 856,'0'0'13943,"3"-1"-13208,108-27 3650,60-21-3280,-166 49-882,-2-1 0,2 1-1,-1-1 1,0 1-1,7 1 1,18-3-4781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1 100 1672,'0'0'2505,"16"-6"-2445,81-27 1878,-48 23 930,-12 4-2956,43-13 1314,-60 14-737,0 1 0,1 1 0,-1 0-1,23 1 1,87-4-505,-111 5 239,1 0-3504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61 2633,'0'0'6445,"15"-4"-5637,0 2-661,105-20 598,-44 13-675,48-6-1213,-80 10 267,80 2 0,-97 3-1417,-13 0 538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83 1632,'0'0'10052,"9"-1"-9989,241-32-25,-125 2-2088,-65 16-2032,-52 12 1510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59 2561,'0'0'7336,"13"-3"-6331,111-8 1420,-83 7-2485,70-14 1,-75 10-2233,0 2 0,61-2 0,-83 8-551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57 2777,'0'0'9290,"193"-39"-9851,-146 33 321,-4 1-184,-3 1-456,-10 3-1560,-13-1-1737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18 25 1424,'0'0'7034,"-4"3"-6867,3-3-158,0 0 0,1 0 0,-1 1 1,1-1-1,-1 0 0,0 0 1,0 0-1,1 1 0,-1-1 0,0 1 1,0-1-1,1 1 0,-1-1 1,1 1-1,0 0 0,-1-1 1,1 0-1,-1 1 0,1 0 0,-1 0 1,16 0 555,38-10 510,38-6-1258,-1 7-3401,-63 5 2060,11 0-652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3.9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2481,'0'0'6585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39 2801,'0'0'7849,"0"0"-7792,0 0-1,2 1 1242,-2-1-1242,0 0 1,0 0-1,0 0 1,0 0-1,0 0 0,0 0 1,0 0-1,0 0 1,0 0-1,0 0 0,0 0 1,0 0-1,0 0 1,20 0-1349,0-3-1,0 1 1,-1-3 0,26-6 0,5-2-1399,-23 8 1549,-20 5-287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4.0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0 35 1480</inkml:trace>
  <inkml:trace contextRef="#ctx0" brushRef="#br0" timeOffset="1">0 35 1480,'3'24'6394,"8"-24"-6162,11 0 24,2-7-256,3-1-176,0-1 72,-5 1-32,2 0-280,-1-1-153,-7 3-615,-5 3 0,-8 3 208,1 0-1113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1 125 1120,'0'0'6571,"19"-8"-6211,96-36 430,-92 35 166,47-10 0,-45 13 185,46-16 0,-64 19-968,1 0 1,0 2-1,13-3 1,5-1-108,-25 5 114,-8 1-63,-16 5-2838,-25 13 0,27-10 952,-1 0-351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4.0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54 5449,'0'0'7834,"114"-22"-9170,-88 14 279,-3-2-431,-6 3 600,-7 3-641,-7 2 401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4.0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90 2937,'0'0'7961,"30"-28"-9025,-13 23 128,3-2-16,10 1 592,7-3 128,2 1-601,7-2 433,-12 1-8,-4 2-1760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50:34.0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73 8546,'0'0'10266,"83"-38"-10314,-50 25-896,-3-1-3097,-10 6-1928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1 125 4993,'0'0'5140,"26"-6"-4901,82-18 15,75-29 82,-129 40-882,74-15-2395,-121 28 1123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1 208 7538,'0'0'7511,"11"-4"-7273,6-3-186,188-69 1954,55 4-1331,-242 66-667,10 0 29,-27 6 754,3-1-1080,82-26-8405,-55 18 3526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0 486 2537,'0'0'5015,"6"-2"-3594,63-22 3468,-4 2-3976,107-47 105,-105 41-217,86-25 664,-72 27 370,6-1-1833,33-10 1123,20-12-975,-64 24-147,-49 17 15,32-13 1,102-33 37,-37 14-499,-135 40-3812,-3 0 3171,-12 6-3479,-1 1-2638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1 109 4601,'0'0'9858,"3"3"-8785,12 11-5149,-13-13 4292,1 0 0,-1-1 0,1 1 0,-1 0 0,0-1 1,1 1-1,-1-1 0,1 0 0,-1 0 0,1 0 0,0-1 0,4 0 1,-6 1-89,43-7 261,46-15 1,-48 12-350,219-63 62,-226 56-847,-27 17-2016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1 434 4097,'0'0'9068,"15"-3"-8955,3-1-100,15-3 4,43-15-1,-2-6 100,91-29 351,-83 30 1405,-51 15-1831,36-8 0,6-3 333,-48 15 43,42-9 0,-28 9-152,-1-3 1,49-19-1,-4 1 38,36-14 129,-60 23-411,-42 16 177,-2 0-1,25-12 0,-29 11-189,0 0 0,1 1-1,14-2 1,-15 3-10,0-1 0,1 0 0,10-4 0,-20 6-38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1 126 5265,'0'0'4909,"3"0"-4530,17-2 7,-2-1-1,2-1 1,-2-1 0,1 0 0,34-15-1,6-2-361,14-2 392,96-17 0,-186 55-2943,4-4-1265,4-1-2420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1 157 7466,'0'0'6194,"15"-1"-5766,-8 1-348,16-1 262,0-1 1,36-8-1,427-119 153,-470 126-493,19-8 595,-38 11-395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6 160 1664,'0'0'4873,"0"0"-4754,-1-1-1,1 1 0,0 0 0,-1 0 0,1 0 1,0-1-1,-1 1 0,1 0 0,0 0 0,0-1 1,0 1-1,0 0 0,0 0 0,-1 0 0,1 0 1,0 0-1,0-1 0,0 1 0,-1 0 0,1-1 1,0 1-1,0-1 0,0 1 0,0 0 0,0-1 1,0 1-1,0 0 0,0 0 0,0 0 0,0-1 0,0 1 1,0-1-1,0 1 0,0-1 0,29-11 219,1 1-1,1 1 1,-1 2 0,47-7-1,50-14-564,106-33 138,-216 60 345,-10 2-594,-18 7-4470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1 404 3673,'0'0'7223,"1"-7"-4553,2-7-3324,16 6 1283,1 1 1,33-9-1,-15 6-560,17-6 155,300-82 2983,-257 77-3180,197-55 629,-232 55-613,131-47 662,-173 59-581,-4 1-113,1 2 0,1-1 0,24-4 0,-67 11-7226,6 0 860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1 375 4297,'0'0'6860,"5"-7"-5648,2 2-1126,1 0-1,1 1 1,-1 0-1,1 0 1,0 2-1,-1-1 1,15-2 0,-6 0-120,349-103 194,-249 75-11,58-18 997,-23 11-882,-123 32 6,34-5-1,-35 9-85,44-15 0,89-33-195,-159 51-346,3 0 771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0 145 2697,'0'0'5646,"0"3"-5446,0-2-27,0-1-1,0 0 1,0 0-1,0 1 1,0-1-1,0 1 1,1-1 0,-1 1-1,0-1 1,0 1-1,0-1 1,1 0-1,-1 0 1,0 1-1,0-1 1,0 1 0,0-1-1,1 0 1,-1 1-1,1-1 1,-1 0-1,0 1 1,1-1-1,-1 0 1,1 0-1,-1 0 1,0 0 0,0 0-1,2 1 1,17-1 1387,28-11-2295,-36 8 1183,71-20-471,115-35 240,-30 10 334,-134 34 1,-39 14 1112,1 2-6417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2 198 3753,'0'0'5073,"-2"0"-4958,153-62 3655,311-64-1862,-437 122-1629,1 0 205,-24 3-294,-13 2-103,9-1-358,0 1 1,-1-1-1,1 1 0,-1 0 0,2 0 0,-2 0 0,2 0 0,-2 0 0,2 1 0,-2-2 1,-2 4-1,-1 2-2911,-3 0-2060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1 276 3817,'0'0'8432,"19"-8"-8282,114-41-165,276-100-916,-241 86 1807,-144 57-436,-23 6-438,-1 0 0,0 0 0,0 0 0,1 0 0,-1 0 0,0 0 0,1 0-1,-1 0 1,0 0 0,0 0 0,1 0 0,-1 0 0,0 1 0,0-1-1,0 0 1,0 0 0,0 0 0,1 0 0,-1 1 0,0-1 0,0 0 0,0 0-1,1 0 1,-1 0 0,0 0 0,0 0 0,0 1 0,0-1 0,0 0 0,0 0-1,1 1 1,-1-1 0,0 0 0,0 1 0,0-1 0,0 0 0,0 0 0,0 1-1,0-1 1,0 0 0,0 0 0,0 0 0,0 0 0,0 1 0,-1-1 0,1 0-1,0 0 1,0 1 0,0-1 0,0 0 0,0 0 0,-1 1 0,1-1-1,0 0 1,0 0 0,0 1 0,-1-1 0,1 0 0,0 0 0,0 0 0,0 0-1,0 0 1,0 0 0,0 0 0,-1 0 0,1 0 0,0 0 2,-4 4-179,-1 0-1,0-1 1,1 0 0,-1 0 0,-9 3 0,-13 6-4853,15-7-1304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1 328 7770,'0'0'6750,"16"-10"-6718,-2 3-24,102-53 30,467-163-100,-568 218 75,7-2 14,36-8-1,-57 15 127,-6 2 678,-7 5-877,-22 10 521,14-4-4211,14-8-1662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1 304 8186,'0'0'6895,"18"-7"-6645,116-54 9,33-16-772,216-69 0,-371 141 518,-7 4 1,-1 0-1,0-1 1,0 1 0,1 1-1,7-2 1,-12 2 7,0 1-243,-1 0 0,1 0-1,-1 1 1,1-1 0,-1 0-1,0 0 1,1 1 0,-1-2-1,0 1 1,0 1 0,0-1-1,1-1 1,-1 1 0,0 0-1,-1 0 1,2 0 0,-1-1-1,-1 1 1,1 0 0,0-1-1,0 1 1,-3 0 0,1 0-467,-13 7-2468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0 362 8266,'0'0'2203,"32"-17"-1972,105-51-358,211-88 2468,-223 104-644,-99 41-1397,121-46 167,-137 56-1587,-9 8-2936,-1-3 2593,0 3-4355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0 174 3441,'0'0'7433,"13"-1"-5823,-1 0-1214,1-2 0,-1 0 0,-1 0 0,21-9-1,0 0-207,284-89 726,-287 94-762,-10 1-126,0 0 1,28-12 0,-46 18-113,-8 10-2592,2-6-1017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1 385 6545,'0'0'5971,"23"-13"-5396,73-45 150,-14 14 40,3 3 1,111-37-1,-111 45-720,34-16 185,38-14 983,-129 57-1136,-28 6-332,0 5-3695,0 1-992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2801,'0'0'1904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8 378 5753,'-8'15'5753,"11"-20"-2636,0 2-3000,0 0 0,0 1 0,0-1 0,1 1 0,-1 0-1,1 0 1,-1 0 0,1 0 0,0 0 0,5-1 0,6-2-21,150-69 243,39-17 182,187-98 1019,-375 187-7016,-10 2 541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11 403 1720,'0'0'10216,"-3"-1"-9816,2 1-387,1 0 0,-1 0-1,1 0 1,0 0 0,0 0 0,0 0 0,-1-1 0,1 1 0,0 0-1,-1 0 1,1 0 0,0 0 0,-1 0 0,1 0 0,0 0-1,-1 0 1,1 0 0,0-1 0,0 1 0,0 0 0,0-1-1,0 1 1,0 0 0,-1-1 0,1 1 0,0 0 0,0-1 0,0 1-1,0 0 1,-1 0 0,1 0 0,0-1 0,0 1 0,0-1-1,8-9 361,31-16 109,-19 14-380,35-22-1619,3 2 0,99-41 0,-3 3 1820,-125 53-158,31-22 0,17-10-2309,-66 43 1991,-1 1-1,1 0 1,0 0 0,0 1-1,18-3 1,-16 7-1885,-13 4-1848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1 372 1272,'0'0'7918,"19"-15"-6882,62-50-228,-56 46-445,1 2 0,-1 0 0,43-18-1,-23 13-255,271-129-598,-288 141-1521,30-7 1,-44 14-858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9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0 256 9010,'0'0'2632,"159"-95"-3120,-110 74-600,1-3 424,-1 2 368,1 3 296,-3 3 0,0 0 192,-1 4-192,10 0-8,-9 2-1904,-13 2-2225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1 160 3321,'0'0'9855,"7"-2"-9573,56-14-32,83-34 0,-18 5-409,-75 27-520,33-10-2249,-85 28 2526,-8 2-6155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0 350 224,'6'4'11541,"-5"-3"-11254,-1 0 0,1-1 0,0 1-1,0-1 1,-1 0 0,1 0 0,-1 1 0,1-1-1,0 0 1,-1 1 0,1-1 0,0 0 0,-1 0-1,1 0 1,0 1 0,0-1 0,0 0 0,-1 0-1,1 0 1,0 0 0,0-1 0,13 0-110,24-11 38,50-21 0,-49 17-74,52-14 0,-8 10-14,67-19 226,-29 11 262,-31 9-572,165-43 542,63-20-41,-306 79-329,-8 3-241,-1-1 0,0 0 0,0 1 0,1-1 0,-1 0 1,0 0-1,-1-1 0,2 1 0,2-3 0,-15 3-2732,-13 1-1944,-8 0-4880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1 345 3105,'0'0'8204,"8"1"-7332,1 2-686,0-2 0,1 1 0,-1-1 0,0-1 0,0 0 0,1 0 0,-1 0 0,0-2 0,0 0 0,12-2 0,77-32 983,129-40 523,-9 6-493,-90 30-613,147-28 0,-223 54-200,-36 9-391,0 1 0,1 0 0,-1 1 0,32-1 0,-48 4-101,1-1-102,1 1 88,-1-1 0,1 0 0,0 1 1,-1 0-1,0-1 0,1-1 0,-1 1 0,0 1 1,1-1-1,-1 0 0,0-1 0,2-1 1,3-4-4043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0 394 1536,'1'0'6127,"6"1"-4803,4-2-457,1 0 0,-1 0 0,0-2-1,1 1 1,12-5 0,57-25-670,-37 14 343,368-117 2553,-383 126-2942,47-13-147,137-44 934,-10 5-172,-143 43-204,11 0-107,-70 18-222,-7 0-2309,-14 2 106,1 1 0,-26 7 1,27-5-539,-20 5-3733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1 307 6513,'0'0'7905,"2"0"-7848,247-94 615,21-6 59,-160 59-290,-55 19-80,102-24 0,-141 43-317,-16 3-115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1 397 2777,'0'0'8597,"10"1"-6951,-1 0-1317,8 0 481,0 0 1,27-1 0,-24-4-445,-2-1 1,1 1-1,-1-3 1,1 0 0,29-16-1,24-8 371,153-42-172,-106 37-436,118-32 752,22-7 545,-68 12-1342,-193 61-3026,-14 1 612,-20-1-3051,-1 2-2279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1 176 1456,'0'0'4707,"-1"1"-4415,1 0 1,0 0 0,0-1-1,0 1 1,0 0 0,0 0-1,0 0 1,0-1 0,1 1-1,-1 0 1,0 0 0,0 0 0,1-1-1,-1 2 1,30-4 183,0-1-1,39-9 1,9-1-1,24-7 777,-8 1-411,-43 12-252,127-24 15,-23-18-294,-127 42-293,-12 4-152,1-1 1,-2-1-1,23-9 1,-57 15-6086,-61 27 760,40-11 4643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37 235 1856,'0'0'1862,"-5"1"-1758,-27 6 719,43-6-240,1 0 0,-1-1-1,0-1 1,1 0 0,-1 0 0,17-5 0,109-23-459,59-13 1823,47-1 932,-171 26-2859,93-32 0,-147 41-25,33-19 1,-14 7-1015,-44 22-4276,-41 21 1469,23-11 3141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27 231 2561,'0'0'1656,"-6"3"-603,-14 12 286,19-13 49,7-1-870,6-2-123,2-2-392,-1-1 1,0 0-1,15-7 0,13-5-264,194-56 977,126-44 2798,-323 106-3409,-29 8-458,-2 0 1,1 0-1,11-6 0,-30 8-9169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99 3065,'0'0'6968,"19"2"-6211,62 3-334,-73-5-365,1 0-1,-1-1 1,-1 1-1,1-1 1,0-1-1,-1 1 1,1-1-1,0-1 1,10-4-1,4-2 11,46-12-15,66-25-1912,-131 44 1524,9-3-571,-5 0-2511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61 3321,'0'0'8602,"133"-32"-8602,-102 21-369,0 3-279,-6 4-480,-3 1-1705,0 3-1119,-7 0 2703,-3-2 961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1 705 3625,'0'0'7836,"18"-4"-7480,57-10-234,-64 11-26,0 0 0,-1 0 0,1-1 0,19-10 1,-4 2 671,128-56 2395,-115 49-3062,248-105 1619,-116 41-1425,47-29-95,18-15 474,-191 103-646,81-30 0,-80 36-52,-46 18-48,1 0 0,0-1-1,-1 1 1,0 0-1,0 0 1,1 0 0,0 0-1,-1 0 1,1 0-1,-1 0 1,1 0-1,-1-1 1,0 1 0,0-1-1,1 1 1,-1 0-1,1-1 1,-1 1-1,0-1 1,1 1 0,-1 0-1,0 0 1,1-1-1,-1 1 1,0-1 0,0 1-1,0-1 1,0 0-1,0 1 1,0 0-1,0 0 1,0-1 0,0 0-1,1 1 1,-1-1-1,-1 1 1,1-1-1,0 1 1,0 0 0,0-1-1,0 0 1,0-3-1710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8 680 3145,'0'0'961,"-1"0"-906,-3 0 141,4 0-138,-1 0-1,1 0 1,0 0 0,0 0-1,0 0 1,0 0 0,0 0 0,0 0-1,0 0 1,0 0 0,0-1-1,0 1 1,-1 0 0,1 0-1,0 0 1,0 0 0,0 0 0,0 0-1,0-1 1,0 1 0,0 0-1,-1 0 1,1 0 0,0 0-1,0-1 1,0 1 0,0 0 0,0 0-1,0 0 1,0 0 0,0 0-1,0 0 1,0 0 0,0 0-1,0 0 1,0-1 0,0 1 0,0 0-1,0 0 1,0 0 0,0 0-1,0-1 1,0 1 0,1 0 0,-1 0-1,0 0 1,0 0 0,0 0-1,0-1 1,0 1 0,0 0-1,1 0 1,4-6 3026,-5 5-3269,82-47 501,194-78 3684,-172 81-2179,-52 25-1068,69-39 0,-101 47-709,27-8-1,18-11 36,-28 11-52,1 1 0,65-24 0,95-39 384,-54 21-139,-109 47-213,69-29 31,-103 42-200,-1 1 0,1-1-1,-1 1 1,0-1 0,0 0-1,1 0 1,-1 1 0,0-1 0,0 1-1,1-1 1,-1 0 0,0 0 0,0 1-1,0-1 1,0 0 0,0 0 0,0 0-1,0 1 1,0 0 0,-1-2-1,0-6-5648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0 144 2633,'0'0'9144,"11"-2"-7429,-9 2-1662,16-3 565,0 0-1,0-1 1,18-7-1,202-89-611,-221 87-485,-15 6-2438,-9 7-3643,-5 4 3216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1 198 2777,'0'0'11310,"9"-3"-11115,27-9-24,1-3-1,-2-1 1,49-31 0,22-9-1045,-56 29 913,-11 5-4763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0 388 2537,'0'0'10014,"23"-6"-9706,71-20-75,84-40 2164,-63 21-1140,-14 11-1250,225-82 598,-294 104-537,-9 1 24,0 2-1,1 1 1,-1 1 0,48-9 0,-56 14-65,0-1 0,0 0 0,16-9 0,11 0-199,-39 12 182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0 527 3265,'0'0'7695,"15"-4"-7421,-8 3-230,25-9 666,44-17-1,7-13-20,40-17 229,58-24 186,66-24 780,-63 31-1487,-150 59-202,157-66 154,-179 76-336,-7 4-14,0-1 0,1 0 0,-1-1 0,0 1 1,-1-1-1,6-5 0,-10 8-91,0 0 0,0 0 0,0 0 0,0 0 1,0-1-1,-1 1 0,1 0 0,0-1 0,0 1 0,0 0 0,0 0 1,-1-1-1,1 1 0,0 0 0,0 0 0,0-1 0,0 1 0,0 0 0,-1 0 1,1 0-1,0 0 0,-1 0 0,1 0 0,0 0 0,-1 0 0,1 0 1,0 0-1,-1 0 0,1 0 0,0 0 0,0 0 0,0 0 0,0 0 0,-1 0 1,1 0-1,0 0 0,-1 0 0,1 0 0,0 0 0,-1 0 0,-16-1-4470,17 1 3962,-16-1-8207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3 195 2497,'-2'2'10034,"10"-4"-9746,1 1 0,-1-1 0,0-1 1,1 1-1,-2-2 0,1 1 0,1-1 0,-2 0 1,9-7-1,13-5-44,161-86-104,-118 60-20,-71 41-282,-8 2-3756,-4 3-160,4-1-1873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1 403 1144,'0'0'10748,"13"-3"-8952,173-78-1362,-37 13-454,-16 7 92,-92 43-44,203-77 252,-211 83 143,43-24-1,-64 29-382,0 3-126,8-4 327,-20 7-483,1 1-1,-1 0 1,1-1 0,-1 1 0,1-1 0,-1 1 0,0-1 0,0 1-1,0 0 1,1 0 0,-1-1 0,0 1 0,1-1 0,-1 1 0,0-1 0,0 1-1,0-1 1,0 1 0,1 0 0,-1-2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1 211 3569,'0'0'8558,"3"-1"-7882,55-25-619,0-2 0,56-37 0,-74 42 340,-6 1-398,-21 13 163,0 1 0,2 0 1,25-11-1,-35 17-403,-6 3-1036,-9 3-1687,-3 1-2244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0 649 3025,'0'0'7012,"19"-8"-6934,2-1-63,94-43 61,-7 2 1161,148-47 0,-180 65 112,-50 20-1060,36-11-1,80-32 1095,-113 43-1273,123-60 342,-147 69-446,38-17 234,25-13-105,23-16-128,-52 30 8,8-1 32,-34 15-14,0 0-1,0-1 1,-1 0 0,13-10 0,-14 9 31,0 0-1,19-7 1,-11 4-39,-8 8 40,-11 3-149,0-1 0,0 0 1,0 0-1,1 0 1,-1 0-1,0 0 0,0 0 1,0 0-1,1 0 0,-1 0 1,0 0-1,0 0 1,0 0-1,1 0 0,-1 0 1,0 0-1,0 0 1,0-1-1,0 1 0,1 0 1,-1 0-1,0 0 1,0 0-1,0 0 0,0 0 1,0 0-1,0-1 1,0 1-1,0 0 0,0 0 1,0 0-1,0 0 0,0-1 1,1 1-1,-1 0 1,0 0-1,0 0 0,0 0 1,0 0-1,0 0 1,0 0-1,0 0 0,0 0 1,0-1-1,0 1 1,0 0-1,0 0 0,0 0 1,0-1-1,0 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1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1 586 2713,'0'0'6968,"18"-8"-6943,9-5 13,87-38 767,6 6 2247,60-23-2467,-74 23-444,77-36-24,-133 59-96,-33 16-17,-1-2 1,22-11-1,-30 14 203,1 1 0,1 0 1,10-3-1,16-8-189,138-69 844,-6-6-1430,-158 82 524,-23 6-7337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1 493 984,'0'0'8783,"3"-2"-7568,72-28 1074,32-14-2372,-3-2 537,32-16-357,128-64 703,-84 36-672,-42 26 767,-116 54-750,-17 9-172,0-1 1,0 0-1,-1 0 0,1 0 1,-1-1-1,6-3 1,-10 5-294,-1 1-947,-7 0-1569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0 427 3793,'0'0'7421,"13"-6"-7059,102-51 1046,166-84 382,-115 59-835,7 0 601,-55 24-1949,-117 58 139,-50 11-6020,32-2 1311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0 230 4017,'0'0'9238,"19"-10"-8986,62-32-91,54-23 69,-85 42 260,17-6 532,-31 14-810,45-25 1,-73 34-124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0 218 3849,'0'0'7899,"4"-2"-6896,178-84 2144,69-38-2802,-247 122-263,2-1-489,-7 4-634,-19 6-955,3-2-329,2 0-1798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0 502 4001,'0'0'12657,"15"-4"-12321,89-26 88,377-117 305,36-31 249,-404 138-799,17-7 184,15-6-195,-127 51-293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1 116 9114,'0'0'5809,"114"-53"-5801,-89 39 0,-3-1-8,-7 5-208,1 0-96,-7 4-256,-2 1-760,-5 2 159,2 3-767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71 3929,'0'0'10938,"127"-52"-11050,-115 46 16,1-1-112,-10 3-96,-3 2-1296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9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13 115 4785,'0'0'9609,"-2"2"-9192,1-1-230,0-1-112,0 0-1,1 0 1,0 0-1,-1 0 1,1 0-1,-1 1 1,0-1-1,1 1 1,-1-1-1,1 1 1,-1-1-1,1 1 1,0-1-1,0 0 1,-1 0-1,1 1 1,0-1-1,-1 1 0,1 0 1,0-1-1,-1 1 1140,6-1-941,30 0-85,2-4 0,60-10 0,23-6-139,44-9 252,-134 25 371,6-1-112,-24 2-549,1-1 0,0 3 1,-1-1-1,27 1 0,-38 1-56,-1 0-109,0 0 120,0 0-1,-1 0 1,1 0 0,0 0 0,0 0 0,0 0-1,0 0 1,0 0 0,0 0 0,0 0 0,0 0-1,-1 0 1,1 0 0,0 0 0,0 0-1,0 0 1,0 0 0,0 0 0,0 0 0,0 0-1,0 0 1,0-1 0,-1 1 0,1 0 0,0 0-1,0 0 1,0 0 0,0 0 0,0 0 0,0 0-1,0 0 1,0 0 0,0 0 0,0-1-1,0 1 1,0 0 0,0 0 0,0 0 0,0 0-1,0 0 1,0 0 0,0 0 0,0 0 0,0-1-1,0 1 1,0 0 0,0 0 0,0 0-1,0 0 1,0 0 0,0 0 0,0 0 0,0 0-1,0-1 1,0 1 0,0 0 0,0 0 0,0 0-1,0 0 1,0 0 0,0 0 0,8-5-1107,10-4-38,-5 5 279,-10 3 503,1 0 0,-1 1 0,0-1 0,0 0 0,0-1 0,0 1 0,0 0 0,0-1 0,0 0 0,3-2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4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1 152 4489,'0'0'8339,"11"0"-7892,205 0 2076,-37-10-1077,-62 2-591,-56 7-175,56-6 412,57-5-261,272-32-586,-389 35-83,-11 2-22,84-5 0,-70 7 280,-59 5-362,-1 0-43,0 0 0,0 0 0,1 0 0,-1 0 0,0 0 0,0 0 0,1 0 0,-1 0 0,0 0 0,0 0 0,0 0 0,1 0 0,-1 0 0,0 0-1,0 0 1,0 0 0,0 0 0,0 0 0,0 0 0,0 0 0,1 0 0,-1 0 0,0 0 0,0 0 0,0-1 0,1 1 0,-1 0 0,0 0 0,0 0 0,0 0 0,1 0 0,-1-1-1,0 1 1,0 0 0,0 0 0,0 0 0,0-1 0,1 1 0,-1-12-2379,0 1-2339,0 0-5231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58 4241,'0'0'8456,"3"0"-8013,47-3 781,87-14-1,22-3-398,-20 16 935,-139 4-1407,13 0 179,45-3-33,-42-7-7338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1 110 9162,'0'0'7077,"17"0"-6499,121 3 1104,161-19-1137,-40-3 102,-55 4-393,-179 13-235,62-1-10,27-2 101,176-14-6,-171 11 70,43-4 779,-74 5 59,-182 3-9587,56 2 873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0 134 1040,'0'0'6994,"0"0"-6875,0 0 0,0 0 1,0 0-1,0-1 1,0 1-1,0-1 0,0 1 1,1 0-1,-1-1 1,0 1-1,0-1 0,0 1 1,0 0-1,1 0 1,-1 0-1,0-1 0,0 1 1,1 0-1,-1 0 0,0-1 1,0 1-1,0 0 1,0-1-1,1 1 0,134-11 3298,55-8-2807,-165 16-315,36-1 0,-40 4 26,0-2 0,39-7 0,-36 4-242,1 2 0,48-1 0,-7 1 187,133-6 121,-97 4-322,19-2-40,78-16 58,-35 4 325,-162 19-186,-21 0-1373,0 0-4018,9 0-393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3913,'0'0'1016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1 134 6729,'0'0'6841,"18"0"-6156,212-15 846,-52 2 144,110-11 635,-92 13-2213,27-9 997,14 4-1041,-154 8-17,23 5-12,-72 3-8,0-1 1,0-2-1,48-9 1,-81 12 133,-26 1 204,20 0-897,0-1 0,1 0-1,-1 0 1,0 0 0,-6-2-1,9-5-6387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0 632 6489,'0'0'9084,"14"-2"-8656,112-23 819,410-155 90,-523 176-1315,397-134 775,-200 59-379,1 2 6,-111 40 50,12-5-36,-88 35-616,30-13 0,-24 5-5243,-23 10-2358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0 168 4913,'0'0'9510,"3"0"-9471,49-2 599,92-18 0,-30 4-463,171-7 878,-76 8-438,-126 10-545,36-4-29,85-8 48,-204 17-89,271-26 438,-179 15 1043,-72 11-706,47-7-691,-66 7 207,25-2-18,-23 2-252,30-4-56,-25 1-396,-22 1-533,-33-1-5171,24 1-963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4 181 7498,'0'0'7185,"-3"0"-7129,5 0 217,189-7 1737,225-35-1735,-224 27 521,81-12 414,-92 10-205,7-5-986,-59 6 28,-98 12-57,-14 2 15,32-1 0,-44 3-441,-1 0 0,1-1 0,0 0 0,-1 0 0,2 0 0,7-3 0,10-8-5569,-17 7 1321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1 165 7642,'0'0'8196,"13"0"-7873,-6 0-279,29 0 540,36-5 0,163-14-53,-158 14-477,342-39 24,-206 23 711,-29 1-314,-123 16 18,67 2 0,-85 2 3,-42 0-480,31 0 116,-24-1-116,1 0-1,0 1 1,-1-2 0,11-3-1,11-2 127,-7 2 420,-22 5-582,-1 0 0,1 0 1,0-1-1,0 1 1,0 0-1,0 0 0,0 0 1,-1-1-1,1 1 1,0-1-1,0 0 0,0 1 1,0-1-1,-1 1 1,0 0-1,1-1 0,0 0 1,0 0-1,-1 0 1,1 1-1,0-2 1,-1 1-103,0 1 1,0-1 0,0 1 0,0 0 0,-1 0 0,1 0 0,0-1 0,0 1 0,0 0 0,-1-1-1,1 1 1,0 0 0,0-1 0,-1 1 0,1 0 0,0-1 0,-1 1 0,1 0 0,0 0 0,-1 0-1,1 0 1,0 0 0,0 0 0,0 0 0,-1 0 0,1 0 0,-1-1 0,0 1 0,-1-1-800,-8-3-4228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0 166 4353,'0'0'6628,"20"-1"-6203,132-16 965,164-11 1679,-141 14-2033,186-11-175,-218 8-323,-93 12-240,50-11 1,-18 3-47,-59 7-239,-17 5-13,0-1 1,0 0-1,0 2 1,11-2-1,-17 2-105,1-1-17,-1 0 1,1 1 0,0-1 0,-1 0-1,1 0 1,0 1 0,-1-1-1,1 1 1,0-1 0,0 1-1,0-1 1,0 1 0,0-1 0,-1 1-1,1-1 1,0 1 0,0 0-1,0 0 1,0 0 0,-1 0-1,2 0 1,-1 0 0,1 0 0,15-6-5783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1 101 6857,'0'0'5640,"13"0"-5169,4 0-342,17 1 1219,38-4 1,293-26 373,-211 21-777,-39-2-450,-16 0-426,-27 2 6,155-20 676,-202 26-540,32 0 1,-57 2-324,-16-2-7479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5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47 2761,'0'0'9811,"1"7"-3836,23-8-5944,1-1 0,45-11 0,7-1 6,-40 4 35,-30 7-56,0 2 0,-1-2 0,15 0 0,35 0 710,57 4 0,-31 0 286,43-1-2207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27 1224,'0'0'15728,"11"0"-15455,2 0-319,169-4 1955,-121-2-3954,-2-4-3537,-33 4-1574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139 10 3089,'0'0'4639,"4"-2"-4160,1 1-1799,5-5 9694,-19 6-7392,-3 2-914,1 0 0,0 0-1,0 2 1,0 0 0,1 0-1,-1 0 1,-15 10 0,13-8-36,-2 1-991,3-5-3813,6-1 912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162 1 3505,'0'0'5997,"-10"3"-5585,-134 53 1526,143-55-2017,-5 2-672,5 1-3085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0 1 72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0 650 6161,'0'0'9736,"7"0"-8707,16-1-52,0 0 0,42-8 1,106-49-826,3-1-132,408-126 42,-515 163-47,74-27 29,105-34 248,-11 8 48,-129 35 90,-34 13 78,-34 12-320,42-11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58 1 72,'81'38'4985,"-88"-37"-3889,1 1 449,-4 1-401,1 0-496,-5 2-208,2 0-64,-1 1 16,0 1-192,0-4-192,0 4-8,0-1-152,4-1-1048,2-3-1889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73 20 1736,'0'0'9374,"-7"1"-8850,-58 7 957,88-7-1344,3 0-177,-1-1 0,1-2 0,0 0-1,0-2 1,43-10 0,-60 12-5,-1 0-1,2 0 1,-2 2 0,1-1 0,0 1 0,12 0 0,12 1-2643,-14-3-1470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3977,'0'0'5720,"4"2"-5364,16 1-1,0 0-1,0-1 1,0-1 0,1-1 0,21-2-1,8 1-778,-31 2 134,-12 0-111,0-1 0,0 0 0,-1 0 0,11-2 0,-16 0-1026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1 104 1880,'0'0'8549,"14"0"-8380,123 0 1408,61-5-1341,-88-7 361,51 7-865,-125 3 404,42-7 1,-67 8-78,183-15 112,-181 16-154,130-14 258,-69 6-230,-32 6 46,11 0-174,83-23-408,-129 24 304,-11-1-1093,-11 3-2887,6 1-823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60 1016,'0'0'3065,"31"-1"-2724,101-5-249,-24 0-469,32 1 964,-39-2 268,4 1-918,69-7 350,-62 4 443,-49 3-915,5 5-2520,-55 1 2231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53 1872,'0'0'6962,"181"-26"-6962,-140 22-504,8 1-512,25-3-361,-6-1-575,-9 1-425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74 1144,'0'0'3097,"28"-2"-2522,93-7-954,-6 1-624,-52 4 3737,93-17 1,-69 9-1622,-55 9-1159,36-9-1,-44 10-5300,-17 2 3532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0 112 568,'0'0'11379,"21"0"-11293,196-16-1099,-109 5-3267,483-55 5210,-440 48-478,-176 31 1714,-20 7-5834,22-11 633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0 150 4929,'0'0'6749,"9"2"-6068,37-1-438,-1-2 0,51-7 0,93-22-160,-54 9-247,218-24-1503,-74 11 2654,-229 27-3626,72 1 1,-121 19 308,-1-7-350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76 6785,'0'0'5088,"3"2"-5072,4 0-24,1 0-1,-1-1 1,1 1 0,-1-1-1,2-1 1,-2 0 0,1 0-1,11-1 1,4 0 11,46-4-639,118-21 1,-57 5-82,76-3-2711,-123 17-556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7:54.8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1 718 7218,'0'0'8603,"6"-3"-8305,479-136 704,-72 24-865,-29-6 2152,-233 69-1750,74-29-390,-166 59-138,-38 16 56,-1-2-1,1 0 1,19-11-1,-27 11-22,2 2-1,-1 0 0,21-5 0,-18 6 121,33-15-1,-7 1 73,53-17-1,-74 29-654,39-13 1131,-21 14-6347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1 912,'0'0'720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50 176,'0'0'13091,"184"0"-12987,-109-11 8,2-1-112,0 4-80,20-2-1312,-19 5-1593,-13 2-1848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0 105 1744,'0'0'2369,"172"-39"-2073,-91 21 160,-1-1 576,-5 4-1032,-8 6-1336,-12 4-592,-19 5 599,-13 0 929,-21 0 400,1 0 1673,4 0-753,-3 0-88,-1 0-832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66 4977,'0'0'4777,"168"-35"-4337,-104 25-312,7 3-128,4-1-152,-4 3-344,19 5-408,-19 0-800,-12 0-1329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77 1640,'0'0'9906,"230"-22"-9529,-137 9-377,30-4-80,-23 4-1769,-19 2-2952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43 3569,'0'0'5257,"243"-35"-6457,-176 30-1817,-16 2-1264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34 1856,'0'0'5930,"171"-27"-6835,-129 24 617,-3 0 216,-6 3-120,-14 0-88,-3 0 168,-10 0 8,-3 0-128,11 0-128,-5 0-1136,1 0 168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14 1120,'0'0'3185,"51"-4"-2329,-41 4-384,6 0-160,4 0-8,5 0-80,5 0-224,2 0-232,0-4-848,-6 1-400,-10 0-57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2737,'0'0'8929,"65"0"-8800,-23 0-129,7 0-361,-5 0-839,-5 0-296,-6 0-160,-14 0-113,-9 0 121,-7 0 143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1T13:49:22.98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17 1768,'0'0'1718,"25"-2"-1605,11 0-64,68-5 2522,-60 4-1627,-21 3 880,-35 0-111,12 0-2072,13-1-2152,-10 0 2129,-2 1 0,2 0 1,-1 0-1,-1 0 0,2 0 1,-1 0-1,0 0 0,0 1 1,4 0-1,-5 0-861,-1 2 81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7B956-E64B-4D24-BD8F-6CB91535D9F2}" type="datetimeFigureOut">
              <a:rPr lang="hr-HR" smtClean="0"/>
              <a:t>18.10.2022.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CD509-6B42-4E5F-B3C8-6284B569D38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401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691" y="4348862"/>
            <a:ext cx="7488613" cy="1283370"/>
          </a:xfrm>
          <a:prstGeom prst="rect">
            <a:avLst/>
          </a:prstGeom>
        </p:spPr>
        <p:txBody>
          <a:bodyPr/>
          <a:lstStyle>
            <a:lvl1pPr>
              <a:defRPr sz="4000" b="1" i="0" baseline="0">
                <a:solidFill>
                  <a:schemeClr val="bg1"/>
                </a:solidFill>
                <a:latin typeface="Segoe UI" panose="020B0502040204020203" pitchFamily="34" charset="0"/>
              </a:defRPr>
            </a:lvl1pPr>
          </a:lstStyle>
          <a:p>
            <a:r>
              <a:rPr lang="hr-HR"/>
              <a:t>Uredite stil naslova matrice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0326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1149" y="1644316"/>
            <a:ext cx="6569243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61148" y="318754"/>
            <a:ext cx="6569243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hr-HR"/>
              <a:t>Uredite stil naslova matrice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"/>
            <a:ext cx="135605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92" y="276"/>
            <a:ext cx="164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45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961149" y="1644316"/>
            <a:ext cx="3043991" cy="470835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hr-HR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5486400" y="1644316"/>
            <a:ext cx="3043991" cy="470835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2971" indent="-228594">
              <a:defRPr lang="en-US" sz="20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160" indent="-228594"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hr-H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61148" y="318754"/>
            <a:ext cx="6569243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hr-HR"/>
              <a:t>Uredite stil naslova matrice</a:t>
            </a:r>
            <a:endParaRPr lang="hr-HR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"/>
            <a:ext cx="1356053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92" y="276"/>
            <a:ext cx="164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8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61148" y="318754"/>
            <a:ext cx="6569243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hr-HR"/>
              <a:t>Uredite stil naslova matrice</a:t>
            </a: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"/>
            <a:ext cx="135605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892" y="276"/>
            <a:ext cx="164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1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Single Titl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7445" y="443833"/>
            <a:ext cx="6364023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62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+ objects WHIT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2907" y="1423854"/>
            <a:ext cx="8351042" cy="4649016"/>
          </a:xfrm>
          <a:prstGeom prst="rect">
            <a:avLst/>
          </a:prstGeom>
        </p:spPr>
        <p:txBody>
          <a:bodyPr>
            <a:normAutofit/>
          </a:bodyPr>
          <a:lstStyle>
            <a:lvl1pPr marL="342000" indent="-3420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1800">
                <a:solidFill>
                  <a:schemeClr val="tx1"/>
                </a:solidFill>
                <a:latin typeface="+mn-lt"/>
              </a:defRPr>
            </a:lvl1pPr>
            <a:lvl2pPr marL="342000" indent="-457200" algn="just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 sz="1800">
                <a:solidFill>
                  <a:schemeClr val="tx1"/>
                </a:solidFill>
                <a:latin typeface="+mn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</a:t>
            </a:r>
            <a:r>
              <a:rPr lang="hr-HR" dirty="0" err="1"/>
              <a:t>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0051" y="499533"/>
            <a:ext cx="8327761" cy="72837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35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29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7.xml"/><Relationship Id="rId21" Type="http://schemas.openxmlformats.org/officeDocument/2006/relationships/customXml" Target="../ink/ink9.xml"/><Relationship Id="rId63" Type="http://schemas.openxmlformats.org/officeDocument/2006/relationships/customXml" Target="../ink/ink30.xml"/><Relationship Id="rId159" Type="http://schemas.openxmlformats.org/officeDocument/2006/relationships/customXml" Target="../ink/ink78.xml"/><Relationship Id="rId170" Type="http://schemas.openxmlformats.org/officeDocument/2006/relationships/customXml" Target="../ink/ink84.xml"/><Relationship Id="rId226" Type="http://schemas.openxmlformats.org/officeDocument/2006/relationships/image" Target="../media/image17.png"/><Relationship Id="rId268" Type="http://schemas.openxmlformats.org/officeDocument/2006/relationships/customXml" Target="../ink/ink133.xml"/><Relationship Id="rId32" Type="http://schemas.openxmlformats.org/officeDocument/2006/relationships/image" Target="../media/image127.png"/><Relationship Id="rId74" Type="http://schemas.openxmlformats.org/officeDocument/2006/relationships/image" Target="../media/image147.png"/><Relationship Id="rId128" Type="http://schemas.openxmlformats.org/officeDocument/2006/relationships/image" Target="../media/image13.png"/><Relationship Id="rId5" Type="http://schemas.openxmlformats.org/officeDocument/2006/relationships/customXml" Target="../ink/ink1.xml"/><Relationship Id="rId181" Type="http://schemas.openxmlformats.org/officeDocument/2006/relationships/image" Target="../media/image74.png"/><Relationship Id="rId237" Type="http://schemas.openxmlformats.org/officeDocument/2006/relationships/customXml" Target="../ink/ink118.xml"/><Relationship Id="rId279" Type="http://schemas.openxmlformats.org/officeDocument/2006/relationships/customXml" Target="../ink/ink139.xml"/><Relationship Id="rId43" Type="http://schemas.openxmlformats.org/officeDocument/2006/relationships/customXml" Target="../ink/ink20.xml"/><Relationship Id="rId139" Type="http://schemas.openxmlformats.org/officeDocument/2006/relationships/customXml" Target="../ink/ink68.xml"/><Relationship Id="rId85" Type="http://schemas.openxmlformats.org/officeDocument/2006/relationships/customXml" Target="../ink/ink41.xml"/><Relationship Id="rId150" Type="http://schemas.openxmlformats.org/officeDocument/2006/relationships/image" Target="../media/image59.png"/><Relationship Id="rId171" Type="http://schemas.openxmlformats.org/officeDocument/2006/relationships/image" Target="../media/image69.png"/><Relationship Id="rId192" Type="http://schemas.openxmlformats.org/officeDocument/2006/relationships/image" Target="../media/image79.png"/><Relationship Id="rId206" Type="http://schemas.openxmlformats.org/officeDocument/2006/relationships/customXml" Target="../ink/ink103.xml"/><Relationship Id="rId227" Type="http://schemas.openxmlformats.org/officeDocument/2006/relationships/customXml" Target="../ink/ink113.xml"/><Relationship Id="rId248" Type="http://schemas.openxmlformats.org/officeDocument/2006/relationships/customXml" Target="../ink/ink123.xml"/><Relationship Id="rId269" Type="http://schemas.openxmlformats.org/officeDocument/2006/relationships/image" Target="../media/image39.png"/><Relationship Id="rId12" Type="http://schemas.openxmlformats.org/officeDocument/2006/relationships/image" Target="../media/image117.png"/><Relationship Id="rId33" Type="http://schemas.openxmlformats.org/officeDocument/2006/relationships/customXml" Target="../ink/ink15.xml"/><Relationship Id="rId108" Type="http://schemas.openxmlformats.org/officeDocument/2006/relationships/image" Target="../media/image164.png"/><Relationship Id="rId129" Type="http://schemas.openxmlformats.org/officeDocument/2006/relationships/customXml" Target="../ink/ink63.xml"/><Relationship Id="rId280" Type="http://schemas.openxmlformats.org/officeDocument/2006/relationships/image" Target="../media/image45.png"/><Relationship Id="rId54" Type="http://schemas.openxmlformats.org/officeDocument/2006/relationships/image" Target="../media/image138.png"/><Relationship Id="rId75" Type="http://schemas.openxmlformats.org/officeDocument/2006/relationships/customXml" Target="../ink/ink36.xml"/><Relationship Id="rId96" Type="http://schemas.openxmlformats.org/officeDocument/2006/relationships/image" Target="../media/image158.png"/><Relationship Id="rId140" Type="http://schemas.openxmlformats.org/officeDocument/2006/relationships/image" Target="../media/image430.png"/><Relationship Id="rId161" Type="http://schemas.openxmlformats.org/officeDocument/2006/relationships/customXml" Target="../ink/ink79.xml"/><Relationship Id="rId182" Type="http://schemas.openxmlformats.org/officeDocument/2006/relationships/customXml" Target="../ink/ink90.xml"/><Relationship Id="rId217" Type="http://schemas.openxmlformats.org/officeDocument/2006/relationships/customXml" Target="../ink/ink108.xml"/><Relationship Id="rId6" Type="http://schemas.openxmlformats.org/officeDocument/2006/relationships/image" Target="../media/image114.png"/><Relationship Id="rId238" Type="http://schemas.openxmlformats.org/officeDocument/2006/relationships/image" Target="../media/image23.png"/><Relationship Id="rId259" Type="http://schemas.openxmlformats.org/officeDocument/2006/relationships/image" Target="../media/image34.png"/><Relationship Id="rId23" Type="http://schemas.openxmlformats.org/officeDocument/2006/relationships/customXml" Target="../ink/ink10.xml"/><Relationship Id="rId119" Type="http://schemas.openxmlformats.org/officeDocument/2006/relationships/customXml" Target="../ink/ink58.xml"/><Relationship Id="rId270" Type="http://schemas.openxmlformats.org/officeDocument/2006/relationships/customXml" Target="../ink/ink134.xml"/><Relationship Id="rId44" Type="http://schemas.openxmlformats.org/officeDocument/2006/relationships/image" Target="../media/image133.png"/><Relationship Id="rId65" Type="http://schemas.openxmlformats.org/officeDocument/2006/relationships/customXml" Target="../ink/ink31.xml"/><Relationship Id="rId86" Type="http://schemas.openxmlformats.org/officeDocument/2006/relationships/image" Target="../media/image153.png"/><Relationship Id="rId130" Type="http://schemas.openxmlformats.org/officeDocument/2006/relationships/image" Target="../media/image50.png"/><Relationship Id="rId151" Type="http://schemas.openxmlformats.org/officeDocument/2006/relationships/customXml" Target="../ink/ink74.xml"/><Relationship Id="rId172" Type="http://schemas.openxmlformats.org/officeDocument/2006/relationships/customXml" Target="../ink/ink85.xml"/><Relationship Id="rId193" Type="http://schemas.openxmlformats.org/officeDocument/2006/relationships/customXml" Target="../ink/ink96.xml"/><Relationship Id="rId207" Type="http://schemas.openxmlformats.org/officeDocument/2006/relationships/image" Target="../media/image86.png"/><Relationship Id="rId228" Type="http://schemas.openxmlformats.org/officeDocument/2006/relationships/image" Target="../media/image18.png"/><Relationship Id="rId249" Type="http://schemas.openxmlformats.org/officeDocument/2006/relationships/image" Target="../media/image29.png"/><Relationship Id="rId13" Type="http://schemas.openxmlformats.org/officeDocument/2006/relationships/customXml" Target="../ink/ink5.xml"/><Relationship Id="rId109" Type="http://schemas.openxmlformats.org/officeDocument/2006/relationships/customXml" Target="../ink/ink53.xml"/><Relationship Id="rId260" Type="http://schemas.openxmlformats.org/officeDocument/2006/relationships/customXml" Target="../ink/ink129.xml"/><Relationship Id="rId281" Type="http://schemas.openxmlformats.org/officeDocument/2006/relationships/customXml" Target="../ink/ink140.xml"/><Relationship Id="rId34" Type="http://schemas.openxmlformats.org/officeDocument/2006/relationships/image" Target="../media/image128.png"/><Relationship Id="rId55" Type="http://schemas.openxmlformats.org/officeDocument/2006/relationships/customXml" Target="../ink/ink26.xml"/><Relationship Id="rId76" Type="http://schemas.openxmlformats.org/officeDocument/2006/relationships/image" Target="../media/image148.png"/><Relationship Id="rId97" Type="http://schemas.openxmlformats.org/officeDocument/2006/relationships/customXml" Target="../ink/ink47.xml"/><Relationship Id="rId120" Type="http://schemas.openxmlformats.org/officeDocument/2006/relationships/image" Target="../media/image170.png"/><Relationship Id="rId141" Type="http://schemas.openxmlformats.org/officeDocument/2006/relationships/customXml" Target="../ink/ink69.xml"/><Relationship Id="rId7" Type="http://schemas.openxmlformats.org/officeDocument/2006/relationships/customXml" Target="../ink/ink2.xml"/><Relationship Id="rId162" Type="http://schemas.openxmlformats.org/officeDocument/2006/relationships/customXml" Target="../ink/ink80.xml"/><Relationship Id="rId183" Type="http://schemas.openxmlformats.org/officeDocument/2006/relationships/customXml" Target="../ink/ink91.xml"/><Relationship Id="rId218" Type="http://schemas.openxmlformats.org/officeDocument/2006/relationships/image" Target="../media/image1310.png"/><Relationship Id="rId239" Type="http://schemas.openxmlformats.org/officeDocument/2006/relationships/customXml" Target="../ink/ink119.xml"/><Relationship Id="rId250" Type="http://schemas.openxmlformats.org/officeDocument/2006/relationships/customXml" Target="../ink/ink124.xml"/><Relationship Id="rId271" Type="http://schemas.openxmlformats.org/officeDocument/2006/relationships/image" Target="../media/image40.png"/><Relationship Id="rId24" Type="http://schemas.openxmlformats.org/officeDocument/2006/relationships/image" Target="../media/image123.png"/><Relationship Id="rId45" Type="http://schemas.openxmlformats.org/officeDocument/2006/relationships/customXml" Target="../ink/ink21.xml"/><Relationship Id="rId66" Type="http://schemas.openxmlformats.org/officeDocument/2006/relationships/image" Target="../media/image43.png"/><Relationship Id="rId87" Type="http://schemas.openxmlformats.org/officeDocument/2006/relationships/customXml" Target="../ink/ink42.xml"/><Relationship Id="rId110" Type="http://schemas.openxmlformats.org/officeDocument/2006/relationships/image" Target="../media/image165.png"/><Relationship Id="rId131" Type="http://schemas.openxmlformats.org/officeDocument/2006/relationships/customXml" Target="../ink/ink64.xml"/><Relationship Id="rId152" Type="http://schemas.openxmlformats.org/officeDocument/2006/relationships/image" Target="../media/image60.png"/><Relationship Id="rId173" Type="http://schemas.openxmlformats.org/officeDocument/2006/relationships/image" Target="../media/image70.png"/><Relationship Id="rId194" Type="http://schemas.openxmlformats.org/officeDocument/2006/relationships/image" Target="../media/image80.png"/><Relationship Id="rId208" Type="http://schemas.openxmlformats.org/officeDocument/2006/relationships/customXml" Target="../ink/ink104.xml"/><Relationship Id="rId229" Type="http://schemas.openxmlformats.org/officeDocument/2006/relationships/customXml" Target="../ink/ink114.xml"/><Relationship Id="rId240" Type="http://schemas.openxmlformats.org/officeDocument/2006/relationships/image" Target="../media/image24.png"/><Relationship Id="rId261" Type="http://schemas.openxmlformats.org/officeDocument/2006/relationships/image" Target="../media/image35.png"/><Relationship Id="rId14" Type="http://schemas.openxmlformats.org/officeDocument/2006/relationships/image" Target="../media/image8.png"/><Relationship Id="rId35" Type="http://schemas.openxmlformats.org/officeDocument/2006/relationships/customXml" Target="../ink/ink16.xml"/><Relationship Id="rId56" Type="http://schemas.openxmlformats.org/officeDocument/2006/relationships/image" Target="../media/image139.png"/><Relationship Id="rId77" Type="http://schemas.openxmlformats.org/officeDocument/2006/relationships/customXml" Target="../ink/ink37.xml"/><Relationship Id="rId100" Type="http://schemas.openxmlformats.org/officeDocument/2006/relationships/image" Target="../media/image160.png"/><Relationship Id="rId282" Type="http://schemas.openxmlformats.org/officeDocument/2006/relationships/image" Target="../media/image46.png"/><Relationship Id="rId8" Type="http://schemas.openxmlformats.org/officeDocument/2006/relationships/image" Target="../media/image115.png"/><Relationship Id="rId98" Type="http://schemas.openxmlformats.org/officeDocument/2006/relationships/image" Target="../media/image159.png"/><Relationship Id="rId121" Type="http://schemas.openxmlformats.org/officeDocument/2006/relationships/customXml" Target="../ink/ink59.xml"/><Relationship Id="rId142" Type="http://schemas.openxmlformats.org/officeDocument/2006/relationships/image" Target="../media/image55.png"/><Relationship Id="rId163" Type="http://schemas.openxmlformats.org/officeDocument/2006/relationships/image" Target="../media/image65.png"/><Relationship Id="rId184" Type="http://schemas.openxmlformats.org/officeDocument/2006/relationships/image" Target="../media/image75.png"/><Relationship Id="rId219" Type="http://schemas.openxmlformats.org/officeDocument/2006/relationships/customXml" Target="../ink/ink109.xml"/><Relationship Id="rId230" Type="http://schemas.openxmlformats.org/officeDocument/2006/relationships/image" Target="../media/image19.png"/><Relationship Id="rId251" Type="http://schemas.openxmlformats.org/officeDocument/2006/relationships/image" Target="../media/image30.png"/><Relationship Id="rId25" Type="http://schemas.openxmlformats.org/officeDocument/2006/relationships/customXml" Target="../ink/ink11.xml"/><Relationship Id="rId46" Type="http://schemas.openxmlformats.org/officeDocument/2006/relationships/image" Target="../media/image134.png"/><Relationship Id="rId67" Type="http://schemas.openxmlformats.org/officeDocument/2006/relationships/customXml" Target="../ink/ink32.xml"/><Relationship Id="rId272" Type="http://schemas.openxmlformats.org/officeDocument/2006/relationships/customXml" Target="../ink/ink135.xml"/><Relationship Id="rId88" Type="http://schemas.openxmlformats.org/officeDocument/2006/relationships/image" Target="../media/image154.png"/><Relationship Id="rId111" Type="http://schemas.openxmlformats.org/officeDocument/2006/relationships/customXml" Target="../ink/ink54.xml"/><Relationship Id="rId132" Type="http://schemas.openxmlformats.org/officeDocument/2006/relationships/image" Target="../media/image51.png"/><Relationship Id="rId153" Type="http://schemas.openxmlformats.org/officeDocument/2006/relationships/customXml" Target="../ink/ink75.xml"/><Relationship Id="rId174" Type="http://schemas.openxmlformats.org/officeDocument/2006/relationships/customXml" Target="../ink/ink86.xml"/><Relationship Id="rId195" Type="http://schemas.openxmlformats.org/officeDocument/2006/relationships/customXml" Target="../ink/ink97.xml"/><Relationship Id="rId209" Type="http://schemas.openxmlformats.org/officeDocument/2006/relationships/image" Target="../media/image87.png"/><Relationship Id="rId220" Type="http://schemas.openxmlformats.org/officeDocument/2006/relationships/image" Target="../media/image1410.png"/><Relationship Id="rId241" Type="http://schemas.openxmlformats.org/officeDocument/2006/relationships/customXml" Target="../ink/ink120.xml"/><Relationship Id="rId15" Type="http://schemas.openxmlformats.org/officeDocument/2006/relationships/customXml" Target="../ink/ink6.xml"/><Relationship Id="rId36" Type="http://schemas.openxmlformats.org/officeDocument/2006/relationships/image" Target="../media/image129.png"/><Relationship Id="rId57" Type="http://schemas.openxmlformats.org/officeDocument/2006/relationships/customXml" Target="../ink/ink27.xml"/><Relationship Id="rId262" Type="http://schemas.openxmlformats.org/officeDocument/2006/relationships/customXml" Target="../ink/ink130.xml"/><Relationship Id="rId283" Type="http://schemas.openxmlformats.org/officeDocument/2006/relationships/customXml" Target="../ink/ink141.xml"/><Relationship Id="rId78" Type="http://schemas.openxmlformats.org/officeDocument/2006/relationships/image" Target="../media/image149.png"/><Relationship Id="rId99" Type="http://schemas.openxmlformats.org/officeDocument/2006/relationships/customXml" Target="../ink/ink48.xml"/><Relationship Id="rId101" Type="http://schemas.openxmlformats.org/officeDocument/2006/relationships/customXml" Target="../ink/ink49.xml"/><Relationship Id="rId122" Type="http://schemas.openxmlformats.org/officeDocument/2006/relationships/image" Target="../media/image171.png"/><Relationship Id="rId143" Type="http://schemas.openxmlformats.org/officeDocument/2006/relationships/customXml" Target="../ink/ink70.xml"/><Relationship Id="rId164" Type="http://schemas.openxmlformats.org/officeDocument/2006/relationships/customXml" Target="../ink/ink81.xml"/><Relationship Id="rId185" Type="http://schemas.openxmlformats.org/officeDocument/2006/relationships/customXml" Target="../ink/ink92.xml"/><Relationship Id="rId9" Type="http://schemas.openxmlformats.org/officeDocument/2006/relationships/customXml" Target="../ink/ink3.xml"/><Relationship Id="rId210" Type="http://schemas.openxmlformats.org/officeDocument/2006/relationships/customXml" Target="../ink/ink105.xml"/><Relationship Id="rId26" Type="http://schemas.openxmlformats.org/officeDocument/2006/relationships/image" Target="../media/image124.png"/><Relationship Id="rId231" Type="http://schemas.openxmlformats.org/officeDocument/2006/relationships/customXml" Target="../ink/ink115.xml"/><Relationship Id="rId252" Type="http://schemas.openxmlformats.org/officeDocument/2006/relationships/customXml" Target="../ink/ink125.xml"/><Relationship Id="rId273" Type="http://schemas.openxmlformats.org/officeDocument/2006/relationships/image" Target="../media/image41.png"/><Relationship Id="rId47" Type="http://schemas.openxmlformats.org/officeDocument/2006/relationships/customXml" Target="../ink/ink22.xml"/><Relationship Id="rId68" Type="http://schemas.openxmlformats.org/officeDocument/2006/relationships/image" Target="../media/image144.png"/><Relationship Id="rId89" Type="http://schemas.openxmlformats.org/officeDocument/2006/relationships/customXml" Target="../ink/ink43.xml"/><Relationship Id="rId112" Type="http://schemas.openxmlformats.org/officeDocument/2006/relationships/image" Target="../media/image166.png"/><Relationship Id="rId133" Type="http://schemas.openxmlformats.org/officeDocument/2006/relationships/customXml" Target="../ink/ink65.xml"/><Relationship Id="rId154" Type="http://schemas.openxmlformats.org/officeDocument/2006/relationships/image" Target="../media/image61.png"/><Relationship Id="rId175" Type="http://schemas.openxmlformats.org/officeDocument/2006/relationships/image" Target="../media/image71.png"/><Relationship Id="rId196" Type="http://schemas.openxmlformats.org/officeDocument/2006/relationships/image" Target="../media/image81.png"/><Relationship Id="rId200" Type="http://schemas.openxmlformats.org/officeDocument/2006/relationships/image" Target="../media/image83.png"/><Relationship Id="rId16" Type="http://schemas.openxmlformats.org/officeDocument/2006/relationships/image" Target="../media/image9.png"/><Relationship Id="rId221" Type="http://schemas.openxmlformats.org/officeDocument/2006/relationships/customXml" Target="../ink/ink110.xml"/><Relationship Id="rId242" Type="http://schemas.openxmlformats.org/officeDocument/2006/relationships/image" Target="../media/image25.png"/><Relationship Id="rId263" Type="http://schemas.openxmlformats.org/officeDocument/2006/relationships/image" Target="../media/image36.png"/><Relationship Id="rId284" Type="http://schemas.openxmlformats.org/officeDocument/2006/relationships/image" Target="../media/image47.png"/><Relationship Id="rId37" Type="http://schemas.openxmlformats.org/officeDocument/2006/relationships/customXml" Target="../ink/ink17.xml"/><Relationship Id="rId58" Type="http://schemas.openxmlformats.org/officeDocument/2006/relationships/image" Target="../media/image140.png"/><Relationship Id="rId79" Type="http://schemas.openxmlformats.org/officeDocument/2006/relationships/customXml" Target="../ink/ink38.xml"/><Relationship Id="rId102" Type="http://schemas.openxmlformats.org/officeDocument/2006/relationships/image" Target="../media/image161.png"/><Relationship Id="rId123" Type="http://schemas.openxmlformats.org/officeDocument/2006/relationships/customXml" Target="../ink/ink60.xml"/><Relationship Id="rId144" Type="http://schemas.openxmlformats.org/officeDocument/2006/relationships/image" Target="../media/image56.png"/><Relationship Id="rId90" Type="http://schemas.openxmlformats.org/officeDocument/2006/relationships/image" Target="../media/image155.png"/><Relationship Id="rId165" Type="http://schemas.openxmlformats.org/officeDocument/2006/relationships/image" Target="../media/image66.png"/><Relationship Id="rId186" Type="http://schemas.openxmlformats.org/officeDocument/2006/relationships/image" Target="../media/image76.png"/><Relationship Id="rId211" Type="http://schemas.openxmlformats.org/officeDocument/2006/relationships/image" Target="../media/image88.png"/><Relationship Id="rId232" Type="http://schemas.openxmlformats.org/officeDocument/2006/relationships/image" Target="../media/image20.png"/><Relationship Id="rId253" Type="http://schemas.openxmlformats.org/officeDocument/2006/relationships/image" Target="../media/image31.png"/><Relationship Id="rId274" Type="http://schemas.openxmlformats.org/officeDocument/2006/relationships/customXml" Target="../ink/ink136.xml"/><Relationship Id="rId27" Type="http://schemas.openxmlformats.org/officeDocument/2006/relationships/customXml" Target="../ink/ink12.xml"/><Relationship Id="rId48" Type="http://schemas.openxmlformats.org/officeDocument/2006/relationships/image" Target="../media/image135.png"/><Relationship Id="rId69" Type="http://schemas.openxmlformats.org/officeDocument/2006/relationships/customXml" Target="../ink/ink33.xml"/><Relationship Id="rId113" Type="http://schemas.openxmlformats.org/officeDocument/2006/relationships/customXml" Target="../ink/ink55.xml"/><Relationship Id="rId134" Type="http://schemas.openxmlformats.org/officeDocument/2006/relationships/image" Target="../media/image52.png"/><Relationship Id="rId80" Type="http://schemas.openxmlformats.org/officeDocument/2006/relationships/image" Target="../media/image150.png"/><Relationship Id="rId155" Type="http://schemas.openxmlformats.org/officeDocument/2006/relationships/customXml" Target="../ink/ink76.xml"/><Relationship Id="rId176" Type="http://schemas.openxmlformats.org/officeDocument/2006/relationships/customXml" Target="../ink/ink87.xml"/><Relationship Id="rId197" Type="http://schemas.openxmlformats.org/officeDocument/2006/relationships/customXml" Target="../ink/ink98.xml"/><Relationship Id="rId201" Type="http://schemas.openxmlformats.org/officeDocument/2006/relationships/customXml" Target="../ink/ink100.xml"/><Relationship Id="rId222" Type="http://schemas.openxmlformats.org/officeDocument/2006/relationships/image" Target="../media/image15.png"/><Relationship Id="rId243" Type="http://schemas.openxmlformats.org/officeDocument/2006/relationships/image" Target="../media/image26.png"/><Relationship Id="rId264" Type="http://schemas.openxmlformats.org/officeDocument/2006/relationships/customXml" Target="../ink/ink131.xml"/><Relationship Id="rId285" Type="http://schemas.openxmlformats.org/officeDocument/2006/relationships/customXml" Target="../ink/ink142.xml"/><Relationship Id="rId17" Type="http://schemas.openxmlformats.org/officeDocument/2006/relationships/customXml" Target="../ink/ink7.xml"/><Relationship Id="rId38" Type="http://schemas.openxmlformats.org/officeDocument/2006/relationships/image" Target="../media/image130.png"/><Relationship Id="rId59" Type="http://schemas.openxmlformats.org/officeDocument/2006/relationships/customXml" Target="../ink/ink28.xml"/><Relationship Id="rId103" Type="http://schemas.openxmlformats.org/officeDocument/2006/relationships/customXml" Target="../ink/ink50.xml"/><Relationship Id="rId124" Type="http://schemas.openxmlformats.org/officeDocument/2006/relationships/image" Target="../media/image172.png"/><Relationship Id="rId70" Type="http://schemas.openxmlformats.org/officeDocument/2006/relationships/image" Target="../media/image145.png"/><Relationship Id="rId91" Type="http://schemas.openxmlformats.org/officeDocument/2006/relationships/customXml" Target="../ink/ink44.xml"/><Relationship Id="rId145" Type="http://schemas.openxmlformats.org/officeDocument/2006/relationships/customXml" Target="../ink/ink71.xml"/><Relationship Id="rId166" Type="http://schemas.openxmlformats.org/officeDocument/2006/relationships/customXml" Target="../ink/ink82.xml"/><Relationship Id="rId187" Type="http://schemas.openxmlformats.org/officeDocument/2006/relationships/customXml" Target="../ink/ink93.xml"/><Relationship Id="rId1" Type="http://schemas.openxmlformats.org/officeDocument/2006/relationships/slideLayout" Target="../slideLayouts/slideLayout6.xml"/><Relationship Id="rId212" Type="http://schemas.openxmlformats.org/officeDocument/2006/relationships/customXml" Target="../ink/ink106.xml"/><Relationship Id="rId233" Type="http://schemas.openxmlformats.org/officeDocument/2006/relationships/customXml" Target="../ink/ink116.xml"/><Relationship Id="rId254" Type="http://schemas.openxmlformats.org/officeDocument/2006/relationships/customXml" Target="../ink/ink126.xml"/><Relationship Id="rId28" Type="http://schemas.openxmlformats.org/officeDocument/2006/relationships/image" Target="../media/image125.png"/><Relationship Id="rId49" Type="http://schemas.openxmlformats.org/officeDocument/2006/relationships/customXml" Target="../ink/ink23.xml"/><Relationship Id="rId114" Type="http://schemas.openxmlformats.org/officeDocument/2006/relationships/image" Target="../media/image167.png"/><Relationship Id="rId275" Type="http://schemas.openxmlformats.org/officeDocument/2006/relationships/image" Target="../media/image42.png"/><Relationship Id="rId60" Type="http://schemas.openxmlformats.org/officeDocument/2006/relationships/image" Target="../media/image141.png"/><Relationship Id="rId81" Type="http://schemas.openxmlformats.org/officeDocument/2006/relationships/customXml" Target="../ink/ink39.xml"/><Relationship Id="rId135" Type="http://schemas.openxmlformats.org/officeDocument/2006/relationships/customXml" Target="../ink/ink66.xml"/><Relationship Id="rId156" Type="http://schemas.openxmlformats.org/officeDocument/2006/relationships/image" Target="../media/image62.png"/><Relationship Id="rId177" Type="http://schemas.openxmlformats.org/officeDocument/2006/relationships/image" Target="../media/image72.png"/><Relationship Id="rId198" Type="http://schemas.openxmlformats.org/officeDocument/2006/relationships/image" Target="../media/image82.png"/><Relationship Id="rId202" Type="http://schemas.openxmlformats.org/officeDocument/2006/relationships/customXml" Target="../ink/ink101.xml"/><Relationship Id="rId223" Type="http://schemas.openxmlformats.org/officeDocument/2006/relationships/customXml" Target="../ink/ink111.xml"/><Relationship Id="rId244" Type="http://schemas.openxmlformats.org/officeDocument/2006/relationships/customXml" Target="../ink/ink121.xml"/><Relationship Id="rId18" Type="http://schemas.openxmlformats.org/officeDocument/2006/relationships/image" Target="../media/image10.png"/><Relationship Id="rId39" Type="http://schemas.openxmlformats.org/officeDocument/2006/relationships/customXml" Target="../ink/ink18.xml"/><Relationship Id="rId265" Type="http://schemas.openxmlformats.org/officeDocument/2006/relationships/image" Target="../media/image37.png"/><Relationship Id="rId286" Type="http://schemas.openxmlformats.org/officeDocument/2006/relationships/image" Target="../media/image48.png"/><Relationship Id="rId50" Type="http://schemas.openxmlformats.org/officeDocument/2006/relationships/image" Target="../media/image136.png"/><Relationship Id="rId104" Type="http://schemas.openxmlformats.org/officeDocument/2006/relationships/image" Target="../media/image162.png"/><Relationship Id="rId125" Type="http://schemas.openxmlformats.org/officeDocument/2006/relationships/customXml" Target="../ink/ink61.xml"/><Relationship Id="rId146" Type="http://schemas.openxmlformats.org/officeDocument/2006/relationships/image" Target="../media/image57.png"/><Relationship Id="rId167" Type="http://schemas.openxmlformats.org/officeDocument/2006/relationships/image" Target="../media/image67.png"/><Relationship Id="rId188" Type="http://schemas.openxmlformats.org/officeDocument/2006/relationships/image" Target="../media/image77.png"/><Relationship Id="rId71" Type="http://schemas.openxmlformats.org/officeDocument/2006/relationships/customXml" Target="../ink/ink34.xml"/><Relationship Id="rId92" Type="http://schemas.openxmlformats.org/officeDocument/2006/relationships/image" Target="../media/image156.png"/><Relationship Id="rId213" Type="http://schemas.openxmlformats.org/officeDocument/2006/relationships/image" Target="../media/image89.png"/><Relationship Id="rId234" Type="http://schemas.openxmlformats.org/officeDocument/2006/relationships/image" Target="../media/image21.png"/><Relationship Id="rId2" Type="http://schemas.openxmlformats.org/officeDocument/2006/relationships/image" Target="../media/image6.png"/><Relationship Id="rId29" Type="http://schemas.openxmlformats.org/officeDocument/2006/relationships/customXml" Target="../ink/ink13.xml"/><Relationship Id="rId255" Type="http://schemas.openxmlformats.org/officeDocument/2006/relationships/image" Target="../media/image32.png"/><Relationship Id="rId276" Type="http://schemas.openxmlformats.org/officeDocument/2006/relationships/customXml" Target="../ink/ink137.xml"/><Relationship Id="rId40" Type="http://schemas.openxmlformats.org/officeDocument/2006/relationships/image" Target="../media/image131.png"/><Relationship Id="rId115" Type="http://schemas.openxmlformats.org/officeDocument/2006/relationships/customXml" Target="../ink/ink56.xml"/><Relationship Id="rId136" Type="http://schemas.openxmlformats.org/officeDocument/2006/relationships/image" Target="../media/image53.png"/><Relationship Id="rId157" Type="http://schemas.openxmlformats.org/officeDocument/2006/relationships/customXml" Target="../ink/ink77.xml"/><Relationship Id="rId178" Type="http://schemas.openxmlformats.org/officeDocument/2006/relationships/customXml" Target="../ink/ink88.xml"/><Relationship Id="rId61" Type="http://schemas.openxmlformats.org/officeDocument/2006/relationships/customXml" Target="../ink/ink29.xml"/><Relationship Id="rId82" Type="http://schemas.openxmlformats.org/officeDocument/2006/relationships/image" Target="../media/image151.png"/><Relationship Id="rId199" Type="http://schemas.openxmlformats.org/officeDocument/2006/relationships/customXml" Target="../ink/ink99.xml"/><Relationship Id="rId203" Type="http://schemas.openxmlformats.org/officeDocument/2006/relationships/image" Target="../media/image84.png"/><Relationship Id="rId19" Type="http://schemas.openxmlformats.org/officeDocument/2006/relationships/customXml" Target="../ink/ink8.xml"/><Relationship Id="rId224" Type="http://schemas.openxmlformats.org/officeDocument/2006/relationships/image" Target="../media/image16.png"/><Relationship Id="rId245" Type="http://schemas.openxmlformats.org/officeDocument/2006/relationships/image" Target="../media/image27.png"/><Relationship Id="rId266" Type="http://schemas.openxmlformats.org/officeDocument/2006/relationships/customXml" Target="../ink/ink132.xml"/><Relationship Id="rId30" Type="http://schemas.openxmlformats.org/officeDocument/2006/relationships/image" Target="../media/image126.png"/><Relationship Id="rId105" Type="http://schemas.openxmlformats.org/officeDocument/2006/relationships/customXml" Target="../ink/ink51.xml"/><Relationship Id="rId126" Type="http://schemas.openxmlformats.org/officeDocument/2006/relationships/image" Target="../media/image173.png"/><Relationship Id="rId147" Type="http://schemas.openxmlformats.org/officeDocument/2006/relationships/customXml" Target="../ink/ink72.xml"/><Relationship Id="rId168" Type="http://schemas.openxmlformats.org/officeDocument/2006/relationships/customXml" Target="../ink/ink83.xml"/><Relationship Id="rId51" Type="http://schemas.openxmlformats.org/officeDocument/2006/relationships/customXml" Target="../ink/ink24.xml"/><Relationship Id="rId72" Type="http://schemas.openxmlformats.org/officeDocument/2006/relationships/image" Target="../media/image146.png"/><Relationship Id="rId93" Type="http://schemas.openxmlformats.org/officeDocument/2006/relationships/customXml" Target="../ink/ink45.xml"/><Relationship Id="rId189" Type="http://schemas.openxmlformats.org/officeDocument/2006/relationships/customXml" Target="../ink/ink94.xml"/><Relationship Id="rId3" Type="http://schemas.openxmlformats.org/officeDocument/2006/relationships/image" Target="../media/image200.png"/><Relationship Id="rId214" Type="http://schemas.openxmlformats.org/officeDocument/2006/relationships/image" Target="../media/image14.png"/><Relationship Id="rId235" Type="http://schemas.openxmlformats.org/officeDocument/2006/relationships/customXml" Target="../ink/ink117.xml"/><Relationship Id="rId256" Type="http://schemas.openxmlformats.org/officeDocument/2006/relationships/customXml" Target="../ink/ink127.xml"/><Relationship Id="rId277" Type="http://schemas.openxmlformats.org/officeDocument/2006/relationships/customXml" Target="../ink/ink138.xml"/><Relationship Id="rId116" Type="http://schemas.openxmlformats.org/officeDocument/2006/relationships/image" Target="../media/image168.png"/><Relationship Id="rId137" Type="http://schemas.openxmlformats.org/officeDocument/2006/relationships/customXml" Target="../ink/ink67.xml"/><Relationship Id="rId158" Type="http://schemas.openxmlformats.org/officeDocument/2006/relationships/image" Target="../media/image63.png"/><Relationship Id="rId20" Type="http://schemas.openxmlformats.org/officeDocument/2006/relationships/image" Target="../media/image11.png"/><Relationship Id="rId41" Type="http://schemas.openxmlformats.org/officeDocument/2006/relationships/customXml" Target="../ink/ink19.xml"/><Relationship Id="rId62" Type="http://schemas.openxmlformats.org/officeDocument/2006/relationships/image" Target="../media/image142.png"/><Relationship Id="rId83" Type="http://schemas.openxmlformats.org/officeDocument/2006/relationships/customXml" Target="../ink/ink40.xml"/><Relationship Id="rId179" Type="http://schemas.openxmlformats.org/officeDocument/2006/relationships/image" Target="../media/image73.png"/><Relationship Id="rId190" Type="http://schemas.openxmlformats.org/officeDocument/2006/relationships/image" Target="../media/image78.png"/><Relationship Id="rId204" Type="http://schemas.openxmlformats.org/officeDocument/2006/relationships/customXml" Target="../ink/ink102.xml"/><Relationship Id="rId225" Type="http://schemas.openxmlformats.org/officeDocument/2006/relationships/customXml" Target="../ink/ink112.xml"/><Relationship Id="rId246" Type="http://schemas.openxmlformats.org/officeDocument/2006/relationships/customXml" Target="../ink/ink122.xml"/><Relationship Id="rId267" Type="http://schemas.openxmlformats.org/officeDocument/2006/relationships/image" Target="../media/image38.png"/><Relationship Id="rId106" Type="http://schemas.openxmlformats.org/officeDocument/2006/relationships/image" Target="../media/image163.png"/><Relationship Id="rId127" Type="http://schemas.openxmlformats.org/officeDocument/2006/relationships/customXml" Target="../ink/ink62.xml"/><Relationship Id="rId10" Type="http://schemas.openxmlformats.org/officeDocument/2006/relationships/image" Target="../media/image116.png"/><Relationship Id="rId31" Type="http://schemas.openxmlformats.org/officeDocument/2006/relationships/customXml" Target="../ink/ink14.xml"/><Relationship Id="rId52" Type="http://schemas.openxmlformats.org/officeDocument/2006/relationships/image" Target="../media/image137.png"/><Relationship Id="rId73" Type="http://schemas.openxmlformats.org/officeDocument/2006/relationships/customXml" Target="../ink/ink35.xml"/><Relationship Id="rId94" Type="http://schemas.openxmlformats.org/officeDocument/2006/relationships/image" Target="../media/image157.png"/><Relationship Id="rId148" Type="http://schemas.openxmlformats.org/officeDocument/2006/relationships/image" Target="../media/image58.png"/><Relationship Id="rId169" Type="http://schemas.openxmlformats.org/officeDocument/2006/relationships/image" Target="../media/image68.png"/><Relationship Id="rId4" Type="http://schemas.openxmlformats.org/officeDocument/2006/relationships/image" Target="../media/image7.png"/><Relationship Id="rId180" Type="http://schemas.openxmlformats.org/officeDocument/2006/relationships/customXml" Target="../ink/ink89.xml"/><Relationship Id="rId215" Type="http://schemas.openxmlformats.org/officeDocument/2006/relationships/customXml" Target="../ink/ink107.xml"/><Relationship Id="rId236" Type="http://schemas.openxmlformats.org/officeDocument/2006/relationships/image" Target="../media/image22.png"/><Relationship Id="rId257" Type="http://schemas.openxmlformats.org/officeDocument/2006/relationships/image" Target="../media/image33.png"/><Relationship Id="rId278" Type="http://schemas.openxmlformats.org/officeDocument/2006/relationships/image" Target="../media/image44.png"/><Relationship Id="rId42" Type="http://schemas.openxmlformats.org/officeDocument/2006/relationships/image" Target="../media/image132.png"/><Relationship Id="rId84" Type="http://schemas.openxmlformats.org/officeDocument/2006/relationships/image" Target="../media/image152.png"/><Relationship Id="rId138" Type="http://schemas.openxmlformats.org/officeDocument/2006/relationships/image" Target="../media/image54.png"/><Relationship Id="rId191" Type="http://schemas.openxmlformats.org/officeDocument/2006/relationships/customXml" Target="../ink/ink95.xml"/><Relationship Id="rId205" Type="http://schemas.openxmlformats.org/officeDocument/2006/relationships/image" Target="../media/image85.png"/><Relationship Id="rId247" Type="http://schemas.openxmlformats.org/officeDocument/2006/relationships/image" Target="../media/image28.png"/><Relationship Id="rId107" Type="http://schemas.openxmlformats.org/officeDocument/2006/relationships/customXml" Target="../ink/ink52.xml"/><Relationship Id="rId11" Type="http://schemas.openxmlformats.org/officeDocument/2006/relationships/customXml" Target="../ink/ink4.xml"/><Relationship Id="rId53" Type="http://schemas.openxmlformats.org/officeDocument/2006/relationships/customXml" Target="../ink/ink25.xml"/><Relationship Id="rId149" Type="http://schemas.openxmlformats.org/officeDocument/2006/relationships/customXml" Target="../ink/ink73.xml"/><Relationship Id="rId95" Type="http://schemas.openxmlformats.org/officeDocument/2006/relationships/customXml" Target="../ink/ink46.xml"/><Relationship Id="rId160" Type="http://schemas.openxmlformats.org/officeDocument/2006/relationships/image" Target="../media/image64.png"/><Relationship Id="rId216" Type="http://schemas.openxmlformats.org/officeDocument/2006/relationships/image" Target="../media/image120.png"/><Relationship Id="rId258" Type="http://schemas.openxmlformats.org/officeDocument/2006/relationships/customXml" Target="../ink/ink128.xml"/><Relationship Id="rId22" Type="http://schemas.openxmlformats.org/officeDocument/2006/relationships/image" Target="../media/image12.png"/><Relationship Id="rId64" Type="http://schemas.openxmlformats.org/officeDocument/2006/relationships/image" Target="../media/image143.png"/><Relationship Id="rId118" Type="http://schemas.openxmlformats.org/officeDocument/2006/relationships/image" Target="../media/image16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0" dirty="0"/>
              <a:t>Vjerojatnost i statistika</a:t>
            </a:r>
            <a:br>
              <a:rPr lang="hr-HR" b="0" dirty="0"/>
            </a:br>
            <a:br>
              <a:rPr lang="hr-HR" dirty="0"/>
            </a:br>
            <a:r>
              <a:rPr lang="hr-HR" sz="2400" dirty="0">
                <a:cs typeface="Segoe UI" panose="020B0502040204020203" pitchFamily="34" charset="0"/>
              </a:rPr>
              <a:t>VJEŽBE – dio 2 </a:t>
            </a:r>
            <a:br>
              <a:rPr lang="hr-HR" sz="2400" dirty="0">
                <a:cs typeface="Segoe UI" panose="020B0502040204020203" pitchFamily="34" charset="0"/>
              </a:rPr>
            </a:br>
            <a:r>
              <a:rPr lang="hr-HR" sz="2400" dirty="0">
                <a:cs typeface="Segoe UI" panose="020B0502040204020203" pitchFamily="34" charset="0"/>
              </a:rPr>
              <a:t>(još uvijek ISHOD 1)</a:t>
            </a:r>
            <a:endParaRPr lang="hr-HR" sz="2400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2733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295043" y="387810"/>
            <a:ext cx="855391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12"/>
            </a:pPr>
            <a:r>
              <a:rPr lang="hr-HR" dirty="0"/>
              <a:t>Kolika je vjerojatnost da je slučajno odabrani broj od 1 do 12 djelitelj</a:t>
            </a:r>
            <a:br>
              <a:rPr lang="hr-HR" dirty="0"/>
            </a:br>
            <a:r>
              <a:rPr lang="hr-HR" dirty="0"/>
              <a:t>broja 12?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2"/>
            </a:pPr>
            <a:r>
              <a:rPr lang="hr-HR" dirty="0"/>
              <a:t>Znamenke 1, 2, …, 9 zapisane su u slučajnom poretku. Izračunaj vjerojatnost</a:t>
            </a:r>
            <a:br>
              <a:rPr lang="hr-HR" dirty="0"/>
            </a:br>
            <a:r>
              <a:rPr lang="hr-HR" dirty="0"/>
              <a:t>da se znamenka 2 pojavi neposredno nakon znamenke 1.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2"/>
            </a:pPr>
            <a:r>
              <a:rPr lang="hr-HR" dirty="0"/>
              <a:t>Bacamo dvije simetrične kocke. Kolika je vjerojatnost događaja: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{zbroj brojeva na kockama je 7 ili 11},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{pala je barem jedna šestica},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C – {produkt brojeva na kockama je neparan},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D – {jedan broj na kocki dijeli drugi}?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2"/>
            </a:pPr>
            <a:r>
              <a:rPr lang="hr-HR" dirty="0"/>
              <a:t>Simetrični novčić se baca 4 puta. Kolika je vjerojatnost događaja: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{pojavilo se točno jedno pismo},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{u drugom bacanju pojavilo se pismo},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C – {pojavilo se barem jedno pismo},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D – {pismo se pojavilo barem dva puta}?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2"/>
            </a:pPr>
            <a:r>
              <a:rPr lang="hr-HR" dirty="0"/>
              <a:t>6 bijelih, 4 crne i 2 plave kuglice redaju se na sreću. Kolika je vjerojatnost</a:t>
            </a:r>
            <a:br>
              <a:rPr lang="hr-HR" dirty="0"/>
            </a:br>
            <a:r>
              <a:rPr lang="hr-HR" dirty="0"/>
              <a:t>da će prve dvije biti bijele?</a:t>
            </a:r>
          </a:p>
        </p:txBody>
      </p:sp>
    </p:spTree>
    <p:extLst>
      <p:ext uri="{BB962C8B-B14F-4D97-AF65-F5344CB8AC3E}">
        <p14:creationId xmlns:p14="http://schemas.microsoft.com/office/powerpoint/2010/main" val="364496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242357" y="101086"/>
            <a:ext cx="7726089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hr-HR" dirty="0"/>
              <a:t>U kutiji imamo 6 žutih i 4 modre kuglice. Ako slučajno izvučemo dvije kuglice,</a:t>
            </a:r>
            <a:br>
              <a:rPr lang="hr-HR" dirty="0"/>
            </a:br>
            <a:r>
              <a:rPr lang="hr-HR" dirty="0"/>
              <a:t>kolika je vjerojatnost sljedećih događaja: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{obje kuglice su žute},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{kuglice su različitih boja},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C – {kuglice su iste boje}?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hr-HR" dirty="0"/>
              <a:t>Iz snopa od 52 karte izvlače se dvije. Kolika je vjerojatnost da će među njima</a:t>
            </a:r>
            <a:br>
              <a:rPr lang="hr-HR" dirty="0"/>
            </a:br>
            <a:r>
              <a:rPr lang="hr-HR" dirty="0"/>
              <a:t>biti: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Dvije pik karte,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Jedna pik i jedna herc karta,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Dva asa,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Najviše jedan as?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hr-HR" dirty="0"/>
              <a:t>Kolika je vjerojatnost da se u igri LOTO 6 od 45 u jednoj kombinaciji postigne</a:t>
            </a:r>
            <a:br>
              <a:rPr lang="hr-HR" dirty="0"/>
            </a:br>
            <a:r>
              <a:rPr lang="hr-HR" dirty="0"/>
              <a:t>dobitak od 6, 5, 4 ili 3 pogotka?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hr-HR" dirty="0"/>
              <a:t>U šest kutija na slučajan način se raspoređuju 4 kuglice. Kolika je vjerojatnost</a:t>
            </a:r>
            <a:br>
              <a:rPr lang="hr-HR" dirty="0"/>
            </a:br>
            <a:r>
              <a:rPr lang="hr-HR" dirty="0"/>
              <a:t>da će u prve četiri kutije biti točno po jedna kuglica?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17"/>
            </a:pPr>
            <a:r>
              <a:rPr lang="hr-HR" dirty="0"/>
              <a:t>Netko je zaboravio tri posljednje znamenke telefonskog broja i sjeća se samo</a:t>
            </a:r>
            <a:br>
              <a:rPr lang="hr-HR" dirty="0"/>
            </a:br>
            <a:r>
              <a:rPr lang="hr-HR" dirty="0"/>
              <a:t>da su sve tri različite, a posljednja paran broj. Kolika je vjerojatnost da će</a:t>
            </a:r>
            <a:br>
              <a:rPr lang="hr-HR" dirty="0"/>
            </a:br>
            <a:r>
              <a:rPr lang="hr-HR" dirty="0"/>
              <a:t>slučajnim izborom pogoditi pravi broj?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1120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08119" y="275208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Geometrijska vjerojatnost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98DE9F39-2850-B509-B27B-C9F09649A35C}"/>
                  </a:ext>
                </a:extLst>
              </p:cNvPr>
              <p:cNvSpPr txBox="1"/>
              <p:nvPr/>
            </p:nvSpPr>
            <p:spPr>
              <a:xfrm>
                <a:off x="599243" y="1242872"/>
                <a:ext cx="8136637" cy="3172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r-HR" b="1" i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hr-HR" b="1" dirty="0"/>
                  <a:t> – ograničen skup točaka na pravcu, u ravnini ili u prostoru</a:t>
                </a:r>
              </a:p>
              <a:p>
                <a:endParaRPr lang="hr-HR" b="1" dirty="0"/>
              </a:p>
              <a:p>
                <a14:m>
                  <m:oMath xmlns:m="http://schemas.openxmlformats.org/officeDocument/2006/math">
                    <m:r>
                      <a:rPr lang="hr-HR" b="1" i="1" smtClean="0">
                        <a:latin typeface="Cambria Math" panose="02040503050406030204" pitchFamily="18" charset="0"/>
                      </a:rPr>
                      <m:t>𝒎</m:t>
                    </m:r>
                    <m:d>
                      <m:dPr>
                        <m:ctrlPr>
                          <a:rPr lang="hr-HR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1" i="0" smtClean="0"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</m:d>
                  </m:oMath>
                </a14:m>
                <a:r>
                  <a:rPr lang="hr-HR" b="1" dirty="0"/>
                  <a:t> - mjera skupa </a:t>
                </a:r>
                <a14:m>
                  <m:oMath xmlns:m="http://schemas.openxmlformats.org/officeDocument/2006/math">
                    <m:r>
                      <a:rPr lang="hr-HR" b="1" i="1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hr-HR" b="1" dirty="0"/>
                  <a:t> (može biti duljina, površina ili volumen od </a:t>
                </a:r>
                <a14:m>
                  <m:oMath xmlns:m="http://schemas.openxmlformats.org/officeDocument/2006/math">
                    <m:r>
                      <a:rPr lang="hr-HR" b="1" i="1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hr-HR" b="1" dirty="0"/>
                  <a:t>)</a:t>
                </a:r>
              </a:p>
              <a:p>
                <a:endParaRPr lang="hr-HR" dirty="0"/>
              </a:p>
              <a:p>
                <a:r>
                  <a:rPr lang="hr-HR" dirty="0"/>
                  <a:t>Biramo točku na sreću unutar skupa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dirty="0"/>
                  <a:t>. Tada je vjerojatnost da ona bude izabrana unutar njegovog podskupa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r-HR" dirty="0"/>
                  <a:t> jednaka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hr-HR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d>
                      <m:r>
                        <a:rPr lang="hr-HR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  <m:d>
                            <m:dPr>
                              <m:ctrlPr>
                                <a:rPr lang="hr-HR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r-HR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d>
                        </m:num>
                        <m:den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hr-HR" b="1" i="1">
                              <a:latin typeface="Cambria Math" panose="02040503050406030204" pitchFamily="18" charset="0"/>
                            </a:rPr>
                            <m:t>𝛀</m:t>
                          </m:r>
                          <m:r>
                            <a:rPr lang="hr-HR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hr-HR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hr-HR" dirty="0"/>
              </a:p>
              <a:p>
                <a:endParaRPr lang="hr-HR" dirty="0"/>
              </a:p>
              <a:p>
                <a:r>
                  <a:rPr lang="hr-HR" dirty="0"/>
                  <a:t>Gornju formulu možemo protumačiti na način da je vjerojatnost mjera povoljnog kroz mjera mogućeg dijela.</a:t>
                </a:r>
                <a:endParaRPr lang="en-GB" dirty="0"/>
              </a:p>
            </p:txBody>
          </p:sp>
        </mc:Choice>
        <mc:Fallback xmlns="">
          <p:sp>
            <p:nvSpPr>
              <p:cNvPr id="4" name="TekstniOkvir 3">
                <a:extLst>
                  <a:ext uri="{FF2B5EF4-FFF2-40B4-BE49-F238E27FC236}">
                    <a16:creationId xmlns:a16="http://schemas.microsoft.com/office/drawing/2014/main" id="{98DE9F39-2850-B509-B27B-C9F09649A3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43" y="1242872"/>
                <a:ext cx="8136637" cy="3172022"/>
              </a:xfrm>
              <a:prstGeom prst="rect">
                <a:avLst/>
              </a:prstGeom>
              <a:blipFill>
                <a:blip r:embed="rId2"/>
                <a:stretch>
                  <a:fillRect l="-599" t="-1154" r="-899" b="-2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Ravni poveznik sa strelicom 5">
            <a:extLst>
              <a:ext uri="{FF2B5EF4-FFF2-40B4-BE49-F238E27FC236}">
                <a16:creationId xmlns:a16="http://schemas.microsoft.com/office/drawing/2014/main" id="{1885B5D5-122F-3115-B03C-30BA3A26C8B8}"/>
              </a:ext>
            </a:extLst>
          </p:cNvPr>
          <p:cNvCxnSpPr/>
          <p:nvPr/>
        </p:nvCxnSpPr>
        <p:spPr>
          <a:xfrm>
            <a:off x="3773010" y="1509204"/>
            <a:ext cx="186431" cy="372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822BE15D-C164-255B-EC5B-B0FE3DA8FC22}"/>
              </a:ext>
            </a:extLst>
          </p:cNvPr>
          <p:cNvCxnSpPr/>
          <p:nvPr/>
        </p:nvCxnSpPr>
        <p:spPr>
          <a:xfrm>
            <a:off x="4667561" y="1544740"/>
            <a:ext cx="186431" cy="372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sa strelicom 7">
            <a:extLst>
              <a:ext uri="{FF2B5EF4-FFF2-40B4-BE49-F238E27FC236}">
                <a16:creationId xmlns:a16="http://schemas.microsoft.com/office/drawing/2014/main" id="{70EBB7BE-CCBF-A610-F2A4-8BA263CCE109}"/>
              </a:ext>
            </a:extLst>
          </p:cNvPr>
          <p:cNvCxnSpPr/>
          <p:nvPr/>
        </p:nvCxnSpPr>
        <p:spPr>
          <a:xfrm>
            <a:off x="5807169" y="1526960"/>
            <a:ext cx="186431" cy="372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19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88603" y="512097"/>
                <a:ext cx="8566793" cy="4900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Na dužinu </a:t>
                </a:r>
                <a:r>
                  <a:rPr lang="hr-HR" i="1" dirty="0"/>
                  <a:t>AB</a:t>
                </a:r>
                <a:r>
                  <a:rPr lang="hr-HR" dirty="0"/>
                  <a:t> duljine 12 cm slučajno je bačena jedna točka </a:t>
                </a:r>
                <a:r>
                  <a:rPr lang="hr-HR" i="1" dirty="0"/>
                  <a:t>T</a:t>
                </a:r>
                <a:r>
                  <a:rPr lang="hr-HR" dirty="0"/>
                  <a:t>. Kolika je</a:t>
                </a:r>
                <a:br>
                  <a:rPr lang="hr-HR" dirty="0"/>
                </a:br>
                <a:r>
                  <a:rPr lang="hr-HR" dirty="0"/>
                  <a:t>vjerojatnost da površina kvadrata sa stranicom </a:t>
                </a:r>
                <a:r>
                  <a:rPr lang="hr-HR" i="1" dirty="0"/>
                  <a:t>AT</a:t>
                </a:r>
                <a:r>
                  <a:rPr lang="hr-HR" dirty="0"/>
                  <a:t> bude sadržana između</a:t>
                </a:r>
                <a:br>
                  <a:rPr lang="hr-HR" dirty="0"/>
                </a:br>
                <a:r>
                  <a:rPr lang="hr-HR" dirty="0"/>
                  <a:t>36 cm</a:t>
                </a:r>
                <a:r>
                  <a:rPr lang="hr-HR" baseline="30000" dirty="0"/>
                  <a:t>2</a:t>
                </a:r>
                <a:r>
                  <a:rPr lang="hr-HR" dirty="0"/>
                  <a:t> i 81 cm</a:t>
                </a:r>
                <a:r>
                  <a:rPr lang="hr-HR" baseline="30000" dirty="0"/>
                  <a:t>2</a:t>
                </a:r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U pravokutnik sa stranicama duljine </a:t>
                </a:r>
                <a:r>
                  <a:rPr lang="hr-HR" i="1" dirty="0"/>
                  <a:t>a</a:t>
                </a:r>
                <a:r>
                  <a:rPr lang="hr-HR" dirty="0"/>
                  <a:t> i </a:t>
                </a:r>
                <a:r>
                  <a:rPr lang="hr-HR" i="1" dirty="0"/>
                  <a:t>2a</a:t>
                </a:r>
                <a:r>
                  <a:rPr lang="hr-HR" dirty="0"/>
                  <a:t>, slučajno je bačena jedna točka.</a:t>
                </a:r>
                <a:br>
                  <a:rPr lang="hr-HR" dirty="0"/>
                </a:br>
                <a:r>
                  <a:rPr lang="hr-HR" dirty="0"/>
                  <a:t>Kolika je vjerojatnost da je točka pala: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Na dijagonalu,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Bliže duljoj stranici pravokutnika?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Iz intervala [0,1] slučajno su izabrana dva broja, </a:t>
                </a:r>
                <a:r>
                  <a:rPr lang="hr-HR" i="1" dirty="0"/>
                  <a:t>x</a:t>
                </a:r>
                <a:r>
                  <a:rPr lang="hr-HR" dirty="0"/>
                  <a:t> i </a:t>
                </a:r>
                <a:r>
                  <a:rPr lang="hr-HR" i="1" dirty="0"/>
                  <a:t>y</a:t>
                </a:r>
                <a:r>
                  <a:rPr lang="hr-HR" dirty="0"/>
                  <a:t>. Kolika je vjerojatnost da</a:t>
                </a:r>
                <a:br>
                  <a:rPr lang="hr-HR" dirty="0"/>
                </a:br>
                <a:r>
                  <a:rPr lang="hr-HR" dirty="0"/>
                  <a:t>ti brojevi zadovoljavaju nejednakosti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hr-HR" dirty="0"/>
                  <a:t> i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Iz intervala [0,2] slučajno biramo dva broja, </a:t>
                </a:r>
                <a:r>
                  <a:rPr lang="hr-HR" i="1" dirty="0"/>
                  <a:t>x</a:t>
                </a:r>
                <a:r>
                  <a:rPr lang="hr-HR" dirty="0"/>
                  <a:t> i </a:t>
                </a:r>
                <a:r>
                  <a:rPr lang="hr-HR" i="1" dirty="0"/>
                  <a:t>y</a:t>
                </a:r>
                <a:r>
                  <a:rPr lang="hr-HR" dirty="0"/>
                  <a:t>. Kolika je vjerojatnost da oni</a:t>
                </a:r>
                <a:br>
                  <a:rPr lang="hr-HR" dirty="0"/>
                </a:br>
                <a:r>
                  <a:rPr lang="hr-HR" dirty="0"/>
                  <a:t>zadovoljavaju nejednakost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+1≤0</m:t>
                    </m:r>
                  </m:oMath>
                </a14:m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Dva aviona slijeću na aerodrom u slučajnim trenucima između 19 i 20 sati.</a:t>
                </a:r>
                <a:br>
                  <a:rPr lang="hr-HR" dirty="0"/>
                </a:br>
                <a:r>
                  <a:rPr lang="hr-HR" dirty="0"/>
                  <a:t>Kolika je vjerojatnost da će između slijetanja aviona proći barem 40 minuta?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2"/>
                </a:pPr>
                <a:r>
                  <a:rPr lang="hr-HR" dirty="0"/>
                  <a:t>Iz intervala [0,1] slučajno su izabrana dva broja, </a:t>
                </a:r>
                <a:r>
                  <a:rPr lang="hr-HR" i="1" dirty="0"/>
                  <a:t>b</a:t>
                </a:r>
                <a:r>
                  <a:rPr lang="hr-HR" dirty="0"/>
                  <a:t> i </a:t>
                </a:r>
                <a:r>
                  <a:rPr lang="hr-HR" i="1" dirty="0"/>
                  <a:t>c</a:t>
                </a:r>
                <a:r>
                  <a:rPr lang="hr-HR" dirty="0"/>
                  <a:t>. Kolika je vjerojatnost da</a:t>
                </a:r>
                <a:br>
                  <a:rPr lang="hr-HR" dirty="0"/>
                </a:br>
                <a:r>
                  <a:rPr lang="hr-HR" dirty="0"/>
                  <a:t>jednadžba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hr-HR" dirty="0"/>
                  <a:t> ima realna rješenja?</a:t>
                </a:r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03" y="512097"/>
                <a:ext cx="8566793" cy="4900059"/>
              </a:xfrm>
              <a:prstGeom prst="rect">
                <a:avLst/>
              </a:prstGeom>
              <a:blipFill>
                <a:blip r:embed="rId2"/>
                <a:stretch>
                  <a:fillRect l="-569" t="-622" b="-9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08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15961" y="0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Zadaci za vježbu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52205" y="767578"/>
            <a:ext cx="7796430" cy="57708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28"/>
            </a:pPr>
            <a:r>
              <a:rPr lang="hr-HR" dirty="0"/>
              <a:t>U kutiji imamo dvije kuglice, crnu i bijelu. Izvučemo jednu kuglicu i vratimo je</a:t>
            </a:r>
            <a:br>
              <a:rPr lang="hr-HR" dirty="0"/>
            </a:br>
            <a:r>
              <a:rPr lang="hr-HR" dirty="0"/>
              <a:t>natrag u kutiju, pa ponovno izvučemo kuglicu. Odredite prostor elementarnih</a:t>
            </a:r>
            <a:br>
              <a:rPr lang="hr-HR" dirty="0"/>
            </a:br>
            <a:r>
              <a:rPr lang="hr-HR" dirty="0"/>
              <a:t>događaja.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28"/>
            </a:pPr>
            <a:r>
              <a:rPr lang="hr-HR" dirty="0"/>
              <a:t>Iz kutije, u kojoj imamo dvije jednake bijele i jednu crnu kuglicu, izvlačimo dva</a:t>
            </a:r>
            <a:br>
              <a:rPr lang="hr-HR" dirty="0"/>
            </a:br>
            <a:r>
              <a:rPr lang="hr-HR" dirty="0"/>
              <a:t>puta za redom po jednu kuglicu ne vračajući ih natrag u kutiju. Odredite</a:t>
            </a:r>
            <a:br>
              <a:rPr lang="hr-HR" dirty="0"/>
            </a:br>
            <a:r>
              <a:rPr lang="hr-HR" dirty="0"/>
              <a:t>prostor elementarnih događaja.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28"/>
            </a:pPr>
            <a:r>
              <a:rPr lang="hr-HR" dirty="0"/>
              <a:t>Pero, Jura i Đurđa bacaju redom novčić. Pobjednik je onaj kome prvo padne</a:t>
            </a:r>
            <a:br>
              <a:rPr lang="hr-HR" dirty="0"/>
            </a:br>
            <a:r>
              <a:rPr lang="hr-HR" dirty="0"/>
              <a:t>pismo. Odredite prostor elementarnih događaja i prikažite pomoću njih</a:t>
            </a:r>
            <a:br>
              <a:rPr lang="hr-HR" dirty="0"/>
            </a:br>
            <a:r>
              <a:rPr lang="hr-HR" dirty="0"/>
              <a:t>sljedeće događaje: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{Đurđa je pobijedila},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{nitko nije pobijedio},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C – {Pero ili Jura su pobijedili}.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28"/>
            </a:pPr>
            <a:r>
              <a:rPr lang="hr-HR" dirty="0"/>
              <a:t>Novčić bacamo dok se dva puta zaredom ne pojavit isti znak, a najviše pet</a:t>
            </a:r>
            <a:br>
              <a:rPr lang="hr-HR" dirty="0"/>
            </a:br>
            <a:r>
              <a:rPr lang="hr-HR" dirty="0"/>
              <a:t>puta. Odredite prostor elementarnih događaja i prikažite pomoću njih</a:t>
            </a:r>
            <a:br>
              <a:rPr lang="hr-HR" dirty="0"/>
            </a:br>
            <a:r>
              <a:rPr lang="hr-HR" dirty="0"/>
              <a:t>sljedeće događaje: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{pokus je završen u trećem bacanju},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{pokus je završen u prva tri bacanja}.</a:t>
            </a:r>
          </a:p>
          <a:p>
            <a:pPr lvl="1">
              <a:spcAft>
                <a:spcPts val="600"/>
              </a:spcAft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5087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03718" y="259183"/>
                <a:ext cx="8747097" cy="5956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2"/>
                </a:pPr>
                <a:r>
                  <a:rPr lang="hr-HR" sz="1700" dirty="0"/>
                  <a:t>Bacamo dvije kocke. Odredite elementarne događaje u događajima: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– {oba broja su parna},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– {oba broja su manja od 3},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– {razlika brojeva iznosi -2 ili 2},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 sz="17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sz="1700" dirty="0"/>
                  <a:t>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sz="17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hr-HR" sz="1700" dirty="0"/>
                  <a:t>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sz="17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sz="17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sz="1700" dirty="0"/>
                  <a:t>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2"/>
                </a:pPr>
                <a:r>
                  <a:rPr lang="hr-HR" sz="1700" dirty="0"/>
                  <a:t>Tri strijelca,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hr-HR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hr-HR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hr-HR" sz="1700" dirty="0"/>
                  <a:t> gađaju u jednu metu, svaki sa po jednim metkom.</a:t>
                </a:r>
                <a:br>
                  <a:rPr lang="hr-HR" sz="1700" dirty="0"/>
                </a:br>
                <a:r>
                  <a:rPr lang="hr-HR" sz="1700" dirty="0"/>
                  <a:t>Neku su događaji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- {metu je pogodio strijelac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},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hr-HR" sz="1700" i="1">
                        <a:latin typeface="Cambria Math" panose="02040503050406030204" pitchFamily="18" charset="0"/>
                      </a:rPr>
                      <m:t>=1,2</m:t>
                    </m:r>
                  </m:oMath>
                </a14:m>
                <a:r>
                  <a:rPr lang="hr-HR" sz="1700" dirty="0"/>
                  <a:t>,3.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Odredite prostor elementarnih događaja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sz="1700" dirty="0"/>
                  <a:t>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Pomoću</a:t>
                </a:r>
                <a14:m>
                  <m:oMath xmlns:m="http://schemas.openxmlformats.org/officeDocument/2006/math">
                    <m:r>
                      <a:rPr lang="hr-HR" sz="17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prikažite A – {metu su pogodila točno dva strijelca}.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Pomoću</a:t>
                </a:r>
                <a14:m>
                  <m:oMath xmlns:m="http://schemas.openxmlformats.org/officeDocument/2006/math">
                    <m:r>
                      <a:rPr lang="hr-HR" sz="17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prikažite B – {metu su pogodila barem dva strijelca}.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Pomoću</a:t>
                </a:r>
                <a14:m>
                  <m:oMath xmlns:m="http://schemas.openxmlformats.org/officeDocument/2006/math">
                    <m:r>
                      <a:rPr lang="hr-HR" sz="17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prikažite C – {najmanje 1 strijelac nije pogodio metu}.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2"/>
                </a:pPr>
                <a:r>
                  <a:rPr lang="hr-HR" sz="1700" dirty="0"/>
                  <a:t>Neka su A, B i C neki događaji. Koristeći se operacijama s događajima,</a:t>
                </a:r>
                <a:br>
                  <a:rPr lang="hr-HR" sz="1700" dirty="0"/>
                </a:br>
                <a:r>
                  <a:rPr lang="hr-HR" sz="1700" dirty="0"/>
                  <a:t>napišite izraze za sljedeće događaje: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Ostvario se samo događaj A,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Ostvarili su se A i B, ali ne i C,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endParaRPr lang="hr-HR" sz="1700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18" y="259183"/>
                <a:ext cx="8747097" cy="5956054"/>
              </a:xfrm>
              <a:prstGeom prst="rect">
                <a:avLst/>
              </a:prstGeom>
              <a:blipFill rotWithShape="1">
                <a:blip r:embed="rId2"/>
                <a:stretch>
                  <a:fillRect l="-418" t="-307" b="-409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869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niOkvir 1"/>
              <p:cNvSpPr txBox="1"/>
              <p:nvPr/>
            </p:nvSpPr>
            <p:spPr>
              <a:xfrm>
                <a:off x="242357" y="368333"/>
                <a:ext cx="8028736" cy="5295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 startAt="3"/>
                </a:pPr>
                <a:r>
                  <a:rPr lang="hr-HR" dirty="0"/>
                  <a:t>Ostvario se barem jedan događaj,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 startAt="3"/>
                </a:pPr>
                <a:r>
                  <a:rPr lang="hr-HR" dirty="0"/>
                  <a:t>Ostvario se točno jedan događaj.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 Ako su A i B događaji,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0.5, 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=0.7,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∖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=0.1,</m:t>
                    </m:r>
                  </m:oMath>
                </a14:m>
                <a:r>
                  <a:rPr lang="hr-HR" dirty="0"/>
                  <a:t> izračunajte</a:t>
                </a:r>
                <a:br>
                  <a:rPr lang="hr-HR" dirty="0"/>
                </a:br>
                <a:r>
                  <a:rPr lang="hr-HR" dirty="0"/>
                  <a:t>vjerojatnosti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∖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d>
                  </m:oMath>
                </a14:m>
                <a:r>
                  <a:rPr lang="hr-HR" dirty="0"/>
                  <a:t>,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hr-HR" dirty="0"/>
                  <a:t>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Neka za događaje A i B vrijedi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dirty="0"/>
                  <a:t>. Ako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hr-HR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0" smtClean="0">
                        <a:latin typeface="Cambria Math" panose="02040503050406030204" pitchFamily="18" charset="0"/>
                      </a:rPr>
                      <m:t>0.8, 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r>
                  <a:rPr lang="hr-HR" dirty="0"/>
                  <a:t>, </a:t>
                </a:r>
                <a:br>
                  <a:rPr lang="hr-HR" dirty="0"/>
                </a:br>
                <a:r>
                  <a:rPr lang="hr-HR" dirty="0"/>
                  <a:t>kolika je vjerojatnost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Neka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1, 2, 3, 4, 5</m:t>
                        </m:r>
                      </m:e>
                    </m:d>
                  </m:oMath>
                </a14:m>
                <a:r>
                  <a:rPr lang="hr-HR" dirty="0"/>
                  <a:t> 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e>
                    </m:d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 2, 3, 4, 5</m:t>
                    </m:r>
                  </m:oMath>
                </a14:m>
                <a:r>
                  <a:rPr lang="hr-HR" dirty="0"/>
                  <a:t> 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hr-HR" dirty="0"/>
                  <a:t> tri puta veći 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hr-HR" dirty="0"/>
                  <a:t>.</a:t>
                </a:r>
                <a:br>
                  <a:rPr lang="hr-HR" dirty="0"/>
                </a:br>
                <a:r>
                  <a:rPr lang="hr-HR" dirty="0"/>
                  <a:t>Ako za skupove </a:t>
                </a:r>
                <a:r>
                  <a:rPr lang="hr-HR" i="1" dirty="0"/>
                  <a:t>A</a:t>
                </a:r>
                <a:r>
                  <a:rPr lang="hr-HR" dirty="0"/>
                  <a:t> = {2,3,5}, i </a:t>
                </a:r>
                <a:r>
                  <a:rPr lang="hr-HR" i="1" dirty="0"/>
                  <a:t>B</a:t>
                </a:r>
                <a:r>
                  <a:rPr lang="hr-HR" dirty="0"/>
                  <a:t> = {1,3} vrijedi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hr-HR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hr-HR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hr-HR" i="1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br>
                  <a:rPr lang="hr-HR" dirty="0"/>
                </a:b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=7/9</m:t>
                    </m:r>
                  </m:oMath>
                </a14:m>
                <a:r>
                  <a:rPr lang="hr-HR" dirty="0"/>
                  <a:t>, odredite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=1,…,</m:t>
                    </m:r>
                  </m:oMath>
                </a14:m>
                <a:r>
                  <a:rPr lang="hr-HR" dirty="0"/>
                  <a:t>5.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Izračunajte vjerojatnosti događaja A i B iz zadatka 31. ako se baca novčić</a:t>
                </a:r>
                <a:br>
                  <a:rPr lang="hr-HR" dirty="0"/>
                </a:br>
                <a:r>
                  <a:rPr lang="hr-HR" dirty="0"/>
                  <a:t>kod kojeg glava pada dva puta češće od pisma.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Kolika je vjerojatnost da ćemo slučajnim odabirom nekog prirodnog broja</a:t>
                </a:r>
                <a:br>
                  <a:rPr lang="hr-HR" dirty="0"/>
                </a:br>
                <a:r>
                  <a:rPr lang="hr-HR" dirty="0"/>
                  <a:t>između 1 i 30 odabrati broj koji je djelitelj broja 30?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5"/>
                </a:pPr>
                <a:r>
                  <a:rPr lang="hr-HR" dirty="0"/>
                  <a:t>Dijete slaže na sreću jednu do druge kockice na kojima su ispisana slova</a:t>
                </a:r>
                <a:br>
                  <a:rPr lang="hr-HR" dirty="0"/>
                </a:br>
                <a:r>
                  <a:rPr lang="hr-HR" dirty="0"/>
                  <a:t>A, E, E, J, J, N, N, O, O, R, T, V. Kolika je vjerojatnost da će, redajući ih na sreću,</a:t>
                </a:r>
                <a:br>
                  <a:rPr lang="hr-HR" dirty="0"/>
                </a:br>
                <a:r>
                  <a:rPr lang="hr-HR" dirty="0"/>
                  <a:t>složiti riječ NEVJEROJATNO?</a:t>
                </a:r>
              </a:p>
            </p:txBody>
          </p:sp>
        </mc:Choice>
        <mc:Fallback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7" y="368333"/>
                <a:ext cx="8028736" cy="5295809"/>
              </a:xfrm>
              <a:prstGeom prst="rect">
                <a:avLst/>
              </a:prstGeom>
              <a:blipFill>
                <a:blip r:embed="rId2"/>
                <a:stretch>
                  <a:fillRect l="-683" t="-575" b="-8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64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358267" y="278181"/>
            <a:ext cx="7750199" cy="53707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41"/>
            </a:pPr>
            <a:r>
              <a:rPr lang="hr-HR" dirty="0"/>
              <a:t>Kolika je vjerojatnost da se pri bacanju dviju simetričnih kocki pojavi: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Zbroj 8,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Barem jedna četvorka,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Zbroj veći od 9,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Barem jedan broj djeljiv s 2 ili s 3?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1"/>
            </a:pPr>
            <a:r>
              <a:rPr lang="hr-HR" dirty="0"/>
              <a:t>Slučajni pokus se sastoji od bacanja simetrične kocke i simetričnog novčića.</a:t>
            </a:r>
            <a:br>
              <a:rPr lang="hr-HR" dirty="0"/>
            </a:br>
            <a:r>
              <a:rPr lang="hr-HR" dirty="0"/>
              <a:t>Odredite vjerojatnost sljedećih događaja: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A – {novčić pokazuje pismo, a kocka paran broj},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B – {na kocki je prost broj},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C – {novčić pokazuje pismo}.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1"/>
            </a:pPr>
            <a:r>
              <a:rPr lang="hr-HR" dirty="0"/>
              <a:t>Ako se zna da je od 100 žarulja 5 neispravnih, kolika je vjerojatnost da će od</a:t>
            </a:r>
            <a:br>
              <a:rPr lang="hr-HR" dirty="0"/>
            </a:br>
            <a:r>
              <a:rPr lang="hr-HR" dirty="0"/>
              <a:t>tri slučajno odabrane žarulje sve tri biti ispravne?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1"/>
            </a:pPr>
            <a:r>
              <a:rPr lang="hr-HR" dirty="0"/>
              <a:t>U kutiji imamo 7 bijelih i 3 crne kuglice. Izvlačimo odjednom 2 kuglice. Koja je</a:t>
            </a:r>
            <a:br>
              <a:rPr lang="hr-HR" dirty="0"/>
            </a:br>
            <a:r>
              <a:rPr lang="hr-HR" dirty="0"/>
              <a:t>najnevjerojatnija kombinacija izvučenih boja?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1"/>
            </a:pPr>
            <a:r>
              <a:rPr lang="hr-HR" dirty="0"/>
              <a:t>Od 100 zlatnika dva su lažna. Kolika je vjerojatnost da će slučajnim izborom</a:t>
            </a:r>
            <a:br>
              <a:rPr lang="hr-HR" dirty="0"/>
            </a:br>
            <a:r>
              <a:rPr lang="hr-HR" dirty="0"/>
              <a:t>98 zlatnika biti uzeta i dva lažna?</a:t>
            </a:r>
          </a:p>
        </p:txBody>
      </p:sp>
    </p:spTree>
    <p:extLst>
      <p:ext uri="{BB962C8B-B14F-4D97-AF65-F5344CB8AC3E}">
        <p14:creationId xmlns:p14="http://schemas.microsoft.com/office/powerpoint/2010/main" val="349980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190842" y="213787"/>
                <a:ext cx="7843622" cy="6278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r>
                  <a:rPr lang="hr-HR" dirty="0"/>
                  <a:t>U prostoriji se nalazi šest bračnih parova. Ako odaberemo na sreću dvoje</a:t>
                </a:r>
                <a:br>
                  <a:rPr lang="hr-HR" dirty="0"/>
                </a:br>
                <a:r>
                  <a:rPr lang="hr-HR" dirty="0"/>
                  <a:t>ljudi, kolika je vjerojatnost da su: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Različitog spola,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Bračni par?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r>
                  <a:rPr lang="hr-HR" dirty="0"/>
                  <a:t>U kutiji imamo 5 crvenih i 4 bijele kuglice. Kolika je vjerojatnost da ćemo</a:t>
                </a:r>
                <a:br>
                  <a:rPr lang="hr-HR" dirty="0"/>
                </a:br>
                <a:r>
                  <a:rPr lang="hr-HR" dirty="0"/>
                  <a:t>birajući na sreću 6 kuglica izvući 3 crvene i 3 bijele?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r>
                  <a:rPr lang="hr-HR" dirty="0"/>
                  <a:t>Odredite vjerojatnost da su znamenke nasumce odabranog</a:t>
                </a:r>
                <a:br>
                  <a:rPr lang="hr-HR" dirty="0"/>
                </a:br>
                <a:r>
                  <a:rPr lang="hr-HR" dirty="0"/>
                  <a:t>peteroznamenkastog broja: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Sve različite,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Sve parne,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Parne i različite.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r>
                  <a:rPr lang="hr-HR" dirty="0"/>
                  <a:t>Na dužinu </a:t>
                </a:r>
                <a:r>
                  <a:rPr lang="hr-HR" i="1" dirty="0"/>
                  <a:t>AB</a:t>
                </a:r>
                <a:r>
                  <a:rPr lang="hr-HR" dirty="0"/>
                  <a:t> duljine </a:t>
                </a:r>
                <a:r>
                  <a:rPr lang="hr-HR" i="1" dirty="0"/>
                  <a:t>a</a:t>
                </a:r>
                <a:r>
                  <a:rPr lang="hr-HR" dirty="0"/>
                  <a:t> slučajno je bačena jedna točka. Kolika je </a:t>
                </a:r>
                <a:br>
                  <a:rPr lang="hr-HR" dirty="0"/>
                </a:br>
                <a:r>
                  <a:rPr lang="hr-HR" dirty="0"/>
                  <a:t>vjerojatnost da ta točka padne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Bliže središtu nego točki A,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Bliže središtu nego jednom od krajeva dužina?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r>
                  <a:rPr lang="hr-HR" dirty="0"/>
                  <a:t>U kvadrat s vrhovima (0,0), (2,0), (2,2), (0,2) slučajno je bačena točka T(</a:t>
                </a:r>
                <a:r>
                  <a:rPr lang="hr-HR" dirty="0" err="1"/>
                  <a:t>x,y</a:t>
                </a:r>
                <a:r>
                  <a:rPr lang="hr-HR" dirty="0"/>
                  <a:t>).</a:t>
                </a:r>
                <a:br>
                  <a:rPr lang="hr-HR" dirty="0"/>
                </a:br>
                <a:r>
                  <a:rPr lang="hr-HR" dirty="0"/>
                  <a:t>Kolika je vjerojatnost da koordinate te točke zadovoljavaju</a:t>
                </a:r>
                <a:br>
                  <a:rPr lang="hr-HR" dirty="0"/>
                </a:br>
                <a:r>
                  <a:rPr lang="hr-HR" dirty="0"/>
                  <a:t>nejednakost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&lt;2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6"/>
                </a:pPr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42" y="213787"/>
                <a:ext cx="7843622" cy="6278642"/>
              </a:xfrm>
              <a:prstGeom prst="rect">
                <a:avLst/>
              </a:prstGeom>
              <a:blipFill rotWithShape="1">
                <a:blip r:embed="rId2"/>
                <a:stretch>
                  <a:fillRect l="-622" t="-485" b="-58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355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68115" y="458485"/>
                <a:ext cx="7763215" cy="21852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51"/>
                </a:pPr>
                <a:r>
                  <a:rPr lang="hr-HR" dirty="0"/>
                  <a:t>Iz intervala [0,5] slučajno biramo dva broja, x i y. Kolika je vjerojatnost da oni</a:t>
                </a:r>
                <a:br>
                  <a:rPr lang="hr-HR" dirty="0"/>
                </a:br>
                <a:r>
                  <a:rPr lang="hr-HR" dirty="0"/>
                  <a:t>zadovoljavaju nejednakost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hr-HR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51"/>
                </a:pPr>
                <a:r>
                  <a:rPr lang="hr-HR" dirty="0"/>
                  <a:t>U elipsu </a:t>
                </a:r>
                <a14:m>
                  <m:oMath xmlns:m="http://schemas.openxmlformats.org/officeDocument/2006/math">
                    <m:r>
                      <a:rPr lang="hr-HR" b="0" i="0" smtClean="0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b="0" i="1" smtClean="0">
                        <a:latin typeface="Cambria Math" panose="02040503050406030204" pitchFamily="18" charset="0"/>
                      </a:rPr>
                      <m:t>=36</m:t>
                    </m:r>
                  </m:oMath>
                </a14:m>
                <a:r>
                  <a:rPr lang="hr-HR" dirty="0"/>
                  <a:t> slučajno je bačena jedna točka. Kolika je vjerojatnost</a:t>
                </a:r>
                <a:br>
                  <a:rPr lang="hr-HR" dirty="0"/>
                </a:br>
                <a:r>
                  <a:rPr lang="hr-HR" dirty="0"/>
                  <a:t>da ta točka padne unutar elipse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r-H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r-HR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hr-HR" dirty="0"/>
                  <a:t>=4?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51"/>
                </a:pPr>
                <a:r>
                  <a:rPr lang="hr-HR" dirty="0"/>
                  <a:t>U jednakokračnom trokutu osnovice </a:t>
                </a:r>
                <a:r>
                  <a:rPr lang="hr-HR" i="1" dirty="0"/>
                  <a:t>a</a:t>
                </a:r>
                <a:r>
                  <a:rPr lang="hr-HR" dirty="0"/>
                  <a:t> i visine </a:t>
                </a:r>
                <a:r>
                  <a:rPr lang="hr-HR" i="1" dirty="0"/>
                  <a:t>a</a:t>
                </a:r>
                <a:r>
                  <a:rPr lang="hr-HR" dirty="0"/>
                  <a:t> upisan je kvadrat. Kolika je</a:t>
                </a:r>
                <a:br>
                  <a:rPr lang="hr-HR" dirty="0"/>
                </a:br>
                <a:r>
                  <a:rPr lang="hr-HR" dirty="0"/>
                  <a:t>vjerojatnost da na sreću odabrana točka u trokutu ne leži unutar tog</a:t>
                </a:r>
                <a:br>
                  <a:rPr lang="hr-HR" dirty="0"/>
                </a:br>
                <a:r>
                  <a:rPr lang="hr-HR" dirty="0"/>
                  <a:t>kvadrata?</a:t>
                </a:r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15" y="458485"/>
                <a:ext cx="7763215" cy="2185214"/>
              </a:xfrm>
              <a:prstGeom prst="rect">
                <a:avLst/>
              </a:prstGeom>
              <a:blipFill rotWithShape="1">
                <a:blip r:embed="rId2"/>
                <a:stretch>
                  <a:fillRect l="-707" t="-1393" r="-628" b="-334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99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2. VJEROJATNOST</a:t>
            </a:r>
            <a:b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Događaji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400051" y="1396838"/>
                <a:ext cx="8515276" cy="5770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hr-HR" sz="1700" dirty="0"/>
                  <a:t> – elementarni događaj (bilo koji ishod slučajnog pokusa)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0" smtClean="0">
                        <a:latin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hr-HR" sz="1700" dirty="0"/>
                  <a:t> – sigurni događaj (skup svih elementarnih događaja)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𝑪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r>
                  <a:rPr lang="hr-HR" sz="1700" b="1" dirty="0"/>
                  <a:t> </a:t>
                </a:r>
                <a:r>
                  <a:rPr lang="hr-HR" sz="1700" dirty="0"/>
                  <a:t>– događaji (</a:t>
                </a:r>
                <a:r>
                  <a:rPr lang="hr-HR" sz="1700" dirty="0" err="1"/>
                  <a:t>podskupovi</a:t>
                </a:r>
                <a:r>
                  <a:rPr lang="hr-HR" sz="1700" dirty="0"/>
                  <a:t> od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7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sz="1700" dirty="0"/>
                  <a:t>, sastoje se od elementarnih događaja)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hr-HR" sz="1700" dirty="0"/>
                  <a:t> – nemoguć događaj</a:t>
                </a: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:r>
                  <a:rPr lang="hr-HR" sz="1700" b="1" dirty="0"/>
                  <a:t>Operacije na događajima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hr-HR" sz="1700" b="1" dirty="0"/>
                  <a:t> </a:t>
                </a:r>
                <a:r>
                  <a:rPr lang="hr-HR" sz="1700" dirty="0"/>
                  <a:t>= {ostvario se </a:t>
                </a:r>
                <a:r>
                  <a:rPr lang="hr-HR" sz="1700" b="1" dirty="0"/>
                  <a:t>barem jedan </a:t>
                </a:r>
                <a:r>
                  <a:rPr lang="hr-HR" sz="1700" dirty="0"/>
                  <a:t>od događaja </a:t>
                </a:r>
                <a14:m>
                  <m:oMath xmlns:m="http://schemas.openxmlformats.org/officeDocument/2006/math"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r-HR" sz="1700" dirty="0"/>
                  <a:t> i </a:t>
                </a:r>
                <a14:m>
                  <m:oMath xmlns:m="http://schemas.openxmlformats.org/officeDocument/2006/math"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hr-HR" sz="1700" dirty="0"/>
                  <a:t>}</a:t>
                </a: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∩</m:t>
                    </m:r>
                    <m:r>
                      <a:rPr lang="hr-HR" sz="1700" b="1" i="1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hr-HR" sz="1700" b="1" dirty="0"/>
                  <a:t> </a:t>
                </a:r>
                <a:r>
                  <a:rPr lang="hr-HR" sz="1700" dirty="0"/>
                  <a:t>= {ostvarila su se </a:t>
                </a:r>
                <a:r>
                  <a:rPr lang="hr-HR" sz="1700" b="1" dirty="0"/>
                  <a:t>oba</a:t>
                </a:r>
                <a:r>
                  <a:rPr lang="hr-HR" sz="1700" dirty="0"/>
                  <a:t> događaja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r-HR" sz="1700" dirty="0"/>
                  <a:t> i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hr-HR" sz="1700" dirty="0"/>
                  <a:t>}</a:t>
                </a: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∖</m:t>
                    </m:r>
                    <m:r>
                      <a:rPr lang="hr-HR" sz="1700" b="1" i="1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hr-HR" sz="1700" b="1" dirty="0"/>
                  <a:t> </a:t>
                </a:r>
                <a:r>
                  <a:rPr lang="hr-HR" sz="1700" dirty="0"/>
                  <a:t>= {</a:t>
                </a:r>
                <a:r>
                  <a:rPr lang="hr-HR" sz="1700" b="1" dirty="0"/>
                  <a:t>ostvario se događaj </a:t>
                </a: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hr-HR" sz="1700" b="1" dirty="0"/>
                  <a:t>, a nije se ostvario </a:t>
                </a: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hr-HR" sz="1700" dirty="0"/>
                  <a:t>}</a:t>
                </a:r>
              </a:p>
              <a:p>
                <a:pPr>
                  <a:spcAft>
                    <a:spcPts val="600"/>
                  </a:spcAft>
                </a:pPr>
                <a:r>
                  <a:rPr lang="hr-HR" sz="1700" dirty="0"/>
                  <a:t>Vrijedi </a:t>
                </a: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∖</m:t>
                    </m:r>
                    <m:r>
                      <a:rPr lang="hr-HR" sz="1700" b="1" i="1">
                        <a:latin typeface="Cambria Math" panose="02040503050406030204" pitchFamily="18" charset="0"/>
                      </a:rPr>
                      <m:t>𝑩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hr-HR" sz="1700" b="1" i="1" smtClean="0">
                        <a:latin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sz="17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sz="17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acc>
                  </m:oMath>
                </a14:m>
                <a:r>
                  <a:rPr lang="hr-HR" sz="1700" dirty="0"/>
                  <a:t>.</a:t>
                </a: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sz="17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sz="17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acc>
                  </m:oMath>
                </a14:m>
                <a:r>
                  <a:rPr lang="hr-HR" sz="1700" b="1" dirty="0"/>
                  <a:t> </a:t>
                </a:r>
                <a:r>
                  <a:rPr lang="hr-HR" sz="1700" dirty="0"/>
                  <a:t>= {</a:t>
                </a:r>
                <a:r>
                  <a:rPr lang="hr-HR" sz="1700" b="1" dirty="0"/>
                  <a:t>nije</a:t>
                </a:r>
                <a:r>
                  <a:rPr lang="hr-HR" sz="1700" dirty="0"/>
                  <a:t> se ostvario događaj </a:t>
                </a:r>
                <a14:m>
                  <m:oMath xmlns:m="http://schemas.openxmlformats.org/officeDocument/2006/math">
                    <m:r>
                      <a:rPr lang="hr-HR" sz="17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hr-HR" sz="1700" dirty="0"/>
                  <a:t>}   (suprotan/komplement od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hr-HR" sz="1700" dirty="0"/>
                  <a:t>)</a:t>
                </a: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51" y="1396838"/>
                <a:ext cx="8515276" cy="5770811"/>
              </a:xfrm>
              <a:prstGeom prst="rect">
                <a:avLst/>
              </a:prstGeom>
              <a:blipFill>
                <a:blip r:embed="rId2"/>
                <a:stretch>
                  <a:fillRect l="-501" t="-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upa 4">
            <a:extLst>
              <a:ext uri="{FF2B5EF4-FFF2-40B4-BE49-F238E27FC236}">
                <a16:creationId xmlns:a16="http://schemas.microsoft.com/office/drawing/2014/main" id="{067D5E5A-A4F6-B6B9-6982-E77B1D39EC23}"/>
              </a:ext>
            </a:extLst>
          </p:cNvPr>
          <p:cNvGrpSpPr/>
          <p:nvPr/>
        </p:nvGrpSpPr>
        <p:grpSpPr>
          <a:xfrm>
            <a:off x="5917961" y="5374797"/>
            <a:ext cx="1156071" cy="820761"/>
            <a:chOff x="9788179" y="4191489"/>
            <a:chExt cx="1428719" cy="10291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kstniOkvir 5">
                  <a:extLst>
                    <a:ext uri="{FF2B5EF4-FFF2-40B4-BE49-F238E27FC236}">
                      <a16:creationId xmlns:a16="http://schemas.microsoft.com/office/drawing/2014/main" id="{8E86AF86-EE5C-CEDB-9E3A-F32A3E47E384}"/>
                    </a:ext>
                  </a:extLst>
                </p:cNvPr>
                <p:cNvSpPr txBox="1"/>
                <p:nvPr/>
              </p:nvSpPr>
              <p:spPr>
                <a:xfrm>
                  <a:off x="10724428" y="4754682"/>
                  <a:ext cx="202286" cy="3699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oMath>
                    </m:oMathPara>
                  </a14:m>
                  <a:endParaRPr lang="hr-HR" dirty="0"/>
                </a:p>
              </p:txBody>
            </p:sp>
          </mc:Choice>
          <mc:Fallback xmlns="">
            <p:sp>
              <p:nvSpPr>
                <p:cNvPr id="74" name="TekstniOkvir 73">
                  <a:extLst>
                    <a:ext uri="{FF2B5EF4-FFF2-40B4-BE49-F238E27FC236}">
                      <a16:creationId xmlns:a16="http://schemas.microsoft.com/office/drawing/2014/main" id="{7F532074-D9BE-9BC3-CB10-8F77DA6583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24428" y="4754682"/>
                  <a:ext cx="202286" cy="369909"/>
                </a:xfrm>
                <a:prstGeom prst="rect">
                  <a:avLst/>
                </a:prstGeom>
                <a:blipFill>
                  <a:blip r:embed="rId3"/>
                  <a:stretch>
                    <a:fillRect r="-57576"/>
                  </a:stretch>
                </a:blipFill>
              </p:spPr>
              <p:txBody>
                <a:bodyPr/>
                <a:lstStyle/>
                <a:p>
                  <a:r>
                    <a:rPr lang="hr-H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Grupa 6">
              <a:extLst>
                <a:ext uri="{FF2B5EF4-FFF2-40B4-BE49-F238E27FC236}">
                  <a16:creationId xmlns:a16="http://schemas.microsoft.com/office/drawing/2014/main" id="{2EBF4956-9AEC-B733-9F95-82B7302B49D6}"/>
                </a:ext>
              </a:extLst>
            </p:cNvPr>
            <p:cNvGrpSpPr/>
            <p:nvPr/>
          </p:nvGrpSpPr>
          <p:grpSpPr>
            <a:xfrm>
              <a:off x="9788179" y="4191489"/>
              <a:ext cx="1428719" cy="1029126"/>
              <a:chOff x="9096140" y="5043200"/>
              <a:chExt cx="1428719" cy="1029126"/>
            </a:xfrm>
          </p:grpSpPr>
          <p:grpSp>
            <p:nvGrpSpPr>
              <p:cNvPr id="8" name="Grupa 7">
                <a:extLst>
                  <a:ext uri="{FF2B5EF4-FFF2-40B4-BE49-F238E27FC236}">
                    <a16:creationId xmlns:a16="http://schemas.microsoft.com/office/drawing/2014/main" id="{2025C4FE-F9D5-707E-95AC-B205DB27BD74}"/>
                  </a:ext>
                </a:extLst>
              </p:cNvPr>
              <p:cNvGrpSpPr/>
              <p:nvPr/>
            </p:nvGrpSpPr>
            <p:grpSpPr>
              <a:xfrm>
                <a:off x="9096140" y="5043200"/>
                <a:ext cx="1410675" cy="1029126"/>
                <a:chOff x="9223900" y="1556838"/>
                <a:chExt cx="1793288" cy="1195240"/>
              </a:xfrm>
            </p:grpSpPr>
            <p:sp>
              <p:nvSpPr>
                <p:cNvPr id="72" name="Pravokutnik 71">
                  <a:extLst>
                    <a:ext uri="{FF2B5EF4-FFF2-40B4-BE49-F238E27FC236}">
                      <a16:creationId xmlns:a16="http://schemas.microsoft.com/office/drawing/2014/main" id="{8D3E00D7-9BE1-9B2D-140A-99E083E48025}"/>
                    </a:ext>
                  </a:extLst>
                </p:cNvPr>
                <p:cNvSpPr/>
                <p:nvPr/>
              </p:nvSpPr>
              <p:spPr>
                <a:xfrm>
                  <a:off x="9294920" y="1651247"/>
                  <a:ext cx="1722268" cy="1100831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/>
                </a:p>
              </p:txBody>
            </p:sp>
            <p:sp>
              <p:nvSpPr>
                <p:cNvPr id="73" name="Elipsa 72">
                  <a:extLst>
                    <a:ext uri="{FF2B5EF4-FFF2-40B4-BE49-F238E27FC236}">
                      <a16:creationId xmlns:a16="http://schemas.microsoft.com/office/drawing/2014/main" id="{36A8CE62-D4F4-A3B2-DDF0-901F49959B44}"/>
                    </a:ext>
                  </a:extLst>
                </p:cNvPr>
                <p:cNvSpPr/>
                <p:nvPr/>
              </p:nvSpPr>
              <p:spPr>
                <a:xfrm>
                  <a:off x="9672222" y="1906849"/>
                  <a:ext cx="594804" cy="589626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/>
                </a:p>
              </p:txBody>
            </p:sp>
            <p:sp>
              <p:nvSpPr>
                <p:cNvPr id="74" name="TekstniOkvir 73">
                  <a:extLst>
                    <a:ext uri="{FF2B5EF4-FFF2-40B4-BE49-F238E27FC236}">
                      <a16:creationId xmlns:a16="http://schemas.microsoft.com/office/drawing/2014/main" id="{8610F724-C38D-1AC9-7550-65DEDBC5B1BB}"/>
                    </a:ext>
                  </a:extLst>
                </p:cNvPr>
                <p:cNvSpPr txBox="1"/>
                <p:nvPr/>
              </p:nvSpPr>
              <p:spPr>
                <a:xfrm>
                  <a:off x="9654368" y="1868272"/>
                  <a:ext cx="2530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A</a:t>
                  </a:r>
                  <a:endParaRPr lang="hr-HR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5" name="TekstniOkvir 74">
                      <a:extLst>
                        <a:ext uri="{FF2B5EF4-FFF2-40B4-BE49-F238E27FC236}">
                          <a16:creationId xmlns:a16="http://schemas.microsoft.com/office/drawing/2014/main" id="{7553A56D-3432-3E25-783F-22BEB7600B9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23900" y="1556838"/>
                      <a:ext cx="253013" cy="941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hr-HR" b="0" i="1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oMath>
                        </m:oMathPara>
                      </a14:m>
                      <a:endParaRPr lang="hr-HR" b="0" dirty="0"/>
                    </a:p>
                    <a:p>
                      <a:endParaRPr lang="hr-HR" dirty="0"/>
                    </a:p>
                  </p:txBody>
                </p:sp>
              </mc:Choice>
              <mc:Fallback xmlns="">
                <p:sp>
                  <p:nvSpPr>
                    <p:cNvPr id="75" name="TekstniOkvir 74">
                      <a:extLst>
                        <a:ext uri="{FF2B5EF4-FFF2-40B4-BE49-F238E27FC236}">
                          <a16:creationId xmlns:a16="http://schemas.microsoft.com/office/drawing/2014/main" id="{7553A56D-3432-3E25-783F-22BEB7600B9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223900" y="1556838"/>
                      <a:ext cx="253013" cy="94122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r="-1038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Grupa 8">
                <a:extLst>
                  <a:ext uri="{FF2B5EF4-FFF2-40B4-BE49-F238E27FC236}">
                    <a16:creationId xmlns:a16="http://schemas.microsoft.com/office/drawing/2014/main" id="{34DAA04C-94CE-9ED1-8889-D111B31A54AE}"/>
                  </a:ext>
                </a:extLst>
              </p:cNvPr>
              <p:cNvGrpSpPr/>
              <p:nvPr/>
            </p:nvGrpSpPr>
            <p:grpSpPr>
              <a:xfrm>
                <a:off x="9129859" y="5132548"/>
                <a:ext cx="1395000" cy="929160"/>
                <a:chOff x="9129859" y="5132548"/>
                <a:chExt cx="1395000" cy="92916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5">
                  <p14:nvContentPartPr>
                    <p14:cNvPr id="10" name="Rukopis 9">
                      <a:extLst>
                        <a:ext uri="{FF2B5EF4-FFF2-40B4-BE49-F238E27FC236}">
                          <a16:creationId xmlns:a16="http://schemas.microsoft.com/office/drawing/2014/main" id="{F85172AE-DF1E-C45F-BC2C-B8D03076723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1539" y="5146588"/>
                    <a:ext cx="96840" cy="37080"/>
                  </p14:xfrm>
                </p:contentPart>
              </mc:Choice>
              <mc:Fallback xmlns="">
                <p:pic>
                  <p:nvPicPr>
                    <p:cNvPr id="78" name="Rukopis 77">
                      <a:extLst>
                        <a:ext uri="{FF2B5EF4-FFF2-40B4-BE49-F238E27FC236}">
                          <a16:creationId xmlns:a16="http://schemas.microsoft.com/office/drawing/2014/main" id="{7E62CC16-233A-1967-A3D1-C5A5EDF111AF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9152899" y="5137948"/>
                      <a:ext cx="114480" cy="547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">
                  <p14:nvContentPartPr>
                    <p14:cNvPr id="11" name="Rukopis 10">
                      <a:extLst>
                        <a:ext uri="{FF2B5EF4-FFF2-40B4-BE49-F238E27FC236}">
                          <a16:creationId xmlns:a16="http://schemas.microsoft.com/office/drawing/2014/main" id="{45078E55-7F5E-306D-C7AB-08AEDAD0DF0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6939" y="5145148"/>
                    <a:ext cx="201600" cy="57240"/>
                  </p14:xfrm>
                </p:contentPart>
              </mc:Choice>
              <mc:Fallback xmlns="">
                <p:pic>
                  <p:nvPicPr>
                    <p:cNvPr id="79" name="Rukopis 78">
                      <a:extLst>
                        <a:ext uri="{FF2B5EF4-FFF2-40B4-BE49-F238E27FC236}">
                          <a16:creationId xmlns:a16="http://schemas.microsoft.com/office/drawing/2014/main" id="{F18C58F6-0120-6081-269A-6345176ED9F4}"/>
                        </a:ext>
                      </a:extLst>
                    </p:cNvPr>
                    <p:cNvPicPr/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9158299" y="5136148"/>
                      <a:ext cx="219240" cy="74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">
                  <p14:nvContentPartPr>
                    <p14:cNvPr id="12" name="Rukopis 11">
                      <a:extLst>
                        <a:ext uri="{FF2B5EF4-FFF2-40B4-BE49-F238E27FC236}">
                          <a16:creationId xmlns:a16="http://schemas.microsoft.com/office/drawing/2014/main" id="{D8A37390-3875-EBF1-09E3-024A04FB719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56139" y="5166388"/>
                    <a:ext cx="247680" cy="78480"/>
                  </p14:xfrm>
                </p:contentPart>
              </mc:Choice>
              <mc:Fallback xmlns="">
                <p:pic>
                  <p:nvPicPr>
                    <p:cNvPr id="80" name="Rukopis 79">
                      <a:extLst>
                        <a:ext uri="{FF2B5EF4-FFF2-40B4-BE49-F238E27FC236}">
                          <a16:creationId xmlns:a16="http://schemas.microsoft.com/office/drawing/2014/main" id="{A4E10F00-B527-938A-BD46-EBAC6C5C0F2D}"/>
                        </a:ext>
                      </a:extLst>
                    </p:cNvPr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9147139" y="5157748"/>
                      <a:ext cx="265320" cy="96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">
                  <p14:nvContentPartPr>
                    <p14:cNvPr id="13" name="Rukopis 12">
                      <a:extLst>
                        <a:ext uri="{FF2B5EF4-FFF2-40B4-BE49-F238E27FC236}">
                          <a16:creationId xmlns:a16="http://schemas.microsoft.com/office/drawing/2014/main" id="{DB7F2919-AADE-E75A-93C2-9E0F3A24A2D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0099" y="5163508"/>
                    <a:ext cx="383040" cy="138960"/>
                  </p14:xfrm>
                </p:contentPart>
              </mc:Choice>
              <mc:Fallback xmlns="">
                <p:pic>
                  <p:nvPicPr>
                    <p:cNvPr id="81" name="Rukopis 80">
                      <a:extLst>
                        <a:ext uri="{FF2B5EF4-FFF2-40B4-BE49-F238E27FC236}">
                          <a16:creationId xmlns:a16="http://schemas.microsoft.com/office/drawing/2014/main" id="{FF18B348-C065-362D-FB55-710A29129BAF}"/>
                        </a:ext>
                      </a:extLst>
                    </p:cNvPr>
                    <p:cNvPicPr/>
                    <p:nvPr/>
                  </p:nvPicPr>
                  <p:blipFill>
                    <a:blip r:embed="rId12"/>
                    <a:stretch>
                      <a:fillRect/>
                    </a:stretch>
                  </p:blipFill>
                  <p:spPr>
                    <a:xfrm>
                      <a:off x="9151459" y="5154868"/>
                      <a:ext cx="400680" cy="156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3">
                  <p14:nvContentPartPr>
                    <p14:cNvPr id="14" name="Rukopis 13">
                      <a:extLst>
                        <a:ext uri="{FF2B5EF4-FFF2-40B4-BE49-F238E27FC236}">
                          <a16:creationId xmlns:a16="http://schemas.microsoft.com/office/drawing/2014/main" id="{C193F6B2-2EE2-FC63-92CF-EADEBB3AB61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71260" y="5164948"/>
                    <a:ext cx="513361" cy="175679"/>
                  </p14:xfrm>
                </p:contentPart>
              </mc:Choice>
              <mc:Fallback xmlns="">
                <p:pic>
                  <p:nvPicPr>
                    <p:cNvPr id="14" name="Rukopis 13">
                      <a:extLst>
                        <a:ext uri="{FF2B5EF4-FFF2-40B4-BE49-F238E27FC236}">
                          <a16:creationId xmlns:a16="http://schemas.microsoft.com/office/drawing/2014/main" id="{C193F6B2-2EE2-FC63-92CF-EADEBB3AB61D}"/>
                        </a:ext>
                      </a:extLst>
                    </p:cNvPr>
                    <p:cNvPicPr/>
                    <p:nvPr/>
                  </p:nvPicPr>
                  <p:blipFill>
                    <a:blip r:embed="rId14"/>
                    <a:stretch>
                      <a:fillRect/>
                    </a:stretch>
                  </p:blipFill>
                  <p:spPr>
                    <a:xfrm>
                      <a:off x="9160148" y="5154109"/>
                      <a:ext cx="535140" cy="19780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5">
                  <p14:nvContentPartPr>
                    <p14:cNvPr id="15" name="Rukopis 14">
                      <a:extLst>
                        <a:ext uri="{FF2B5EF4-FFF2-40B4-BE49-F238E27FC236}">
                          <a16:creationId xmlns:a16="http://schemas.microsoft.com/office/drawing/2014/main" id="{116164FC-3B2C-19FA-6D85-A43D7A92B12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39581" y="5151988"/>
                    <a:ext cx="677880" cy="226440"/>
                  </p14:xfrm>
                </p:contentPart>
              </mc:Choice>
              <mc:Fallback xmlns="">
                <p:pic>
                  <p:nvPicPr>
                    <p:cNvPr id="15" name="Rukopis 14">
                      <a:extLst>
                        <a:ext uri="{FF2B5EF4-FFF2-40B4-BE49-F238E27FC236}">
                          <a16:creationId xmlns:a16="http://schemas.microsoft.com/office/drawing/2014/main" id="{116164FC-3B2C-19FA-6D85-A43D7A92B120}"/>
                        </a:ext>
                      </a:extLst>
                    </p:cNvPr>
                    <p:cNvPicPr/>
                    <p:nvPr/>
                  </p:nvPicPr>
                  <p:blipFill>
                    <a:blip r:embed="rId16"/>
                    <a:stretch>
                      <a:fillRect/>
                    </a:stretch>
                  </p:blipFill>
                  <p:spPr>
                    <a:xfrm>
                      <a:off x="9128461" y="5140711"/>
                      <a:ext cx="699675" cy="24854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7">
                  <p14:nvContentPartPr>
                    <p14:cNvPr id="16" name="Rukopis 15">
                      <a:extLst>
                        <a:ext uri="{FF2B5EF4-FFF2-40B4-BE49-F238E27FC236}">
                          <a16:creationId xmlns:a16="http://schemas.microsoft.com/office/drawing/2014/main" id="{3B03D796-BEF7-29B0-DB6F-C523D45AE18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29859" y="5133626"/>
                    <a:ext cx="821880" cy="285119"/>
                  </p14:xfrm>
                </p:contentPart>
              </mc:Choice>
              <mc:Fallback xmlns="">
                <p:pic>
                  <p:nvPicPr>
                    <p:cNvPr id="16" name="Rukopis 15">
                      <a:extLst>
                        <a:ext uri="{FF2B5EF4-FFF2-40B4-BE49-F238E27FC236}">
                          <a16:creationId xmlns:a16="http://schemas.microsoft.com/office/drawing/2014/main" id="{3B03D796-BEF7-29B0-DB6F-C523D45AE182}"/>
                        </a:ext>
                      </a:extLst>
                    </p:cNvPr>
                    <p:cNvPicPr/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9118740" y="5122348"/>
                      <a:ext cx="843672" cy="30722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">
                  <p14:nvContentPartPr>
                    <p14:cNvPr id="17" name="Rukopis 16">
                      <a:extLst>
                        <a:ext uri="{FF2B5EF4-FFF2-40B4-BE49-F238E27FC236}">
                          <a16:creationId xmlns:a16="http://schemas.microsoft.com/office/drawing/2014/main" id="{97791606-24C2-A94C-80FA-52625FD19C7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87820" y="5132548"/>
                    <a:ext cx="903600" cy="293760"/>
                  </p14:xfrm>
                </p:contentPart>
              </mc:Choice>
              <mc:Fallback xmlns="">
                <p:pic>
                  <p:nvPicPr>
                    <p:cNvPr id="17" name="Rukopis 16">
                      <a:extLst>
                        <a:ext uri="{FF2B5EF4-FFF2-40B4-BE49-F238E27FC236}">
                          <a16:creationId xmlns:a16="http://schemas.microsoft.com/office/drawing/2014/main" id="{97791606-24C2-A94C-80FA-52625FD19C74}"/>
                        </a:ext>
                      </a:extLst>
                    </p:cNvPr>
                    <p:cNvPicPr/>
                    <p:nvPr/>
                  </p:nvPicPr>
                  <p:blipFill>
                    <a:blip r:embed="rId20"/>
                    <a:stretch>
                      <a:fillRect/>
                    </a:stretch>
                  </p:blipFill>
                  <p:spPr>
                    <a:xfrm>
                      <a:off x="9176697" y="5121267"/>
                      <a:ext cx="925400" cy="31587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">
                  <p14:nvContentPartPr>
                    <p14:cNvPr id="18" name="Rukopis 17">
                      <a:extLst>
                        <a:ext uri="{FF2B5EF4-FFF2-40B4-BE49-F238E27FC236}">
                          <a16:creationId xmlns:a16="http://schemas.microsoft.com/office/drawing/2014/main" id="{5691868E-9310-D184-5CC4-B65AED8E460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6936" y="5155229"/>
                    <a:ext cx="992880" cy="324361"/>
                  </p14:xfrm>
                </p:contentPart>
              </mc:Choice>
              <mc:Fallback xmlns="">
                <p:pic>
                  <p:nvPicPr>
                    <p:cNvPr id="18" name="Rukopis 17">
                      <a:extLst>
                        <a:ext uri="{FF2B5EF4-FFF2-40B4-BE49-F238E27FC236}">
                          <a16:creationId xmlns:a16="http://schemas.microsoft.com/office/drawing/2014/main" id="{5691868E-9310-D184-5CC4-B65AED8E4600}"/>
                        </a:ext>
                      </a:extLst>
                    </p:cNvPr>
                    <p:cNvPicPr/>
                    <p:nvPr/>
                  </p:nvPicPr>
                  <p:blipFill>
                    <a:blip r:embed="rId22"/>
                    <a:stretch>
                      <a:fillRect/>
                    </a:stretch>
                  </p:blipFill>
                  <p:spPr>
                    <a:xfrm>
                      <a:off x="9155815" y="5143951"/>
                      <a:ext cx="1014677" cy="346466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3">
                  <p14:nvContentPartPr>
                    <p14:cNvPr id="19" name="Rukopis 18">
                      <a:extLst>
                        <a:ext uri="{FF2B5EF4-FFF2-40B4-BE49-F238E27FC236}">
                          <a16:creationId xmlns:a16="http://schemas.microsoft.com/office/drawing/2014/main" id="{57021B79-774E-5C34-4FBA-DCB8916562C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58659" y="5424868"/>
                    <a:ext cx="322920" cy="96840"/>
                  </p14:xfrm>
                </p:contentPart>
              </mc:Choice>
              <mc:Fallback xmlns="">
                <p:pic>
                  <p:nvPicPr>
                    <p:cNvPr id="87" name="Rukopis 86">
                      <a:extLst>
                        <a:ext uri="{FF2B5EF4-FFF2-40B4-BE49-F238E27FC236}">
                          <a16:creationId xmlns:a16="http://schemas.microsoft.com/office/drawing/2014/main" id="{BE53A81C-DDFC-5160-AA24-BA78300A1DE3}"/>
                        </a:ext>
                      </a:extLst>
                    </p:cNvPr>
                    <p:cNvPicPr/>
                    <p:nvPr/>
                  </p:nvPicPr>
                  <p:blipFill>
                    <a:blip r:embed="rId24"/>
                    <a:stretch>
                      <a:fillRect/>
                    </a:stretch>
                  </p:blipFill>
                  <p:spPr>
                    <a:xfrm>
                      <a:off x="9150019" y="5416228"/>
                      <a:ext cx="340560" cy="1144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5">
                  <p14:nvContentPartPr>
                    <p14:cNvPr id="20" name="Rukopis 19">
                      <a:extLst>
                        <a:ext uri="{FF2B5EF4-FFF2-40B4-BE49-F238E27FC236}">
                          <a16:creationId xmlns:a16="http://schemas.microsoft.com/office/drawing/2014/main" id="{55ED4912-3093-717E-7F1B-AE339BE435D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796219" y="5152348"/>
                    <a:ext cx="504720" cy="190440"/>
                  </p14:xfrm>
                </p:contentPart>
              </mc:Choice>
              <mc:Fallback xmlns="">
                <p:pic>
                  <p:nvPicPr>
                    <p:cNvPr id="88" name="Rukopis 87">
                      <a:extLst>
                        <a:ext uri="{FF2B5EF4-FFF2-40B4-BE49-F238E27FC236}">
                          <a16:creationId xmlns:a16="http://schemas.microsoft.com/office/drawing/2014/main" id="{10B05888-80A0-41AE-E393-54BA5D915637}"/>
                        </a:ext>
                      </a:extLst>
                    </p:cNvPr>
                    <p:cNvPicPr/>
                    <p:nvPr/>
                  </p:nvPicPr>
                  <p:blipFill>
                    <a:blip r:embed="rId26"/>
                    <a:stretch>
                      <a:fillRect/>
                    </a:stretch>
                  </p:blipFill>
                  <p:spPr>
                    <a:xfrm>
                      <a:off x="9787219" y="5143708"/>
                      <a:ext cx="522360" cy="2080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">
                  <p14:nvContentPartPr>
                    <p14:cNvPr id="21" name="Rukopis 20">
                      <a:extLst>
                        <a:ext uri="{FF2B5EF4-FFF2-40B4-BE49-F238E27FC236}">
                          <a16:creationId xmlns:a16="http://schemas.microsoft.com/office/drawing/2014/main" id="{97A63678-CECD-9E2C-A5F3-033A0D3A75C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4419" y="5504428"/>
                    <a:ext cx="259920" cy="72000"/>
                  </p14:xfrm>
                </p:contentPart>
              </mc:Choice>
              <mc:Fallback xmlns="">
                <p:pic>
                  <p:nvPicPr>
                    <p:cNvPr id="89" name="Rukopis 88">
                      <a:extLst>
                        <a:ext uri="{FF2B5EF4-FFF2-40B4-BE49-F238E27FC236}">
                          <a16:creationId xmlns:a16="http://schemas.microsoft.com/office/drawing/2014/main" id="{4548DCA1-FB71-3DDA-F919-514276959143}"/>
                        </a:ext>
                      </a:extLst>
                    </p:cNvPr>
                    <p:cNvPicPr/>
                    <p:nvPr/>
                  </p:nvPicPr>
                  <p:blipFill>
                    <a:blip r:embed="rId28"/>
                    <a:stretch>
                      <a:fillRect/>
                    </a:stretch>
                  </p:blipFill>
                  <p:spPr>
                    <a:xfrm>
                      <a:off x="9155419" y="5495788"/>
                      <a:ext cx="277560" cy="89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9">
                  <p14:nvContentPartPr>
                    <p14:cNvPr id="22" name="Rukopis 21">
                      <a:extLst>
                        <a:ext uri="{FF2B5EF4-FFF2-40B4-BE49-F238E27FC236}">
                          <a16:creationId xmlns:a16="http://schemas.microsoft.com/office/drawing/2014/main" id="{9E53F6EC-6EFC-4965-ADCD-F83CACE2B59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28619" y="5146588"/>
                    <a:ext cx="642600" cy="207720"/>
                  </p14:xfrm>
                </p:contentPart>
              </mc:Choice>
              <mc:Fallback xmlns="">
                <p:pic>
                  <p:nvPicPr>
                    <p:cNvPr id="90" name="Rukopis 89">
                      <a:extLst>
                        <a:ext uri="{FF2B5EF4-FFF2-40B4-BE49-F238E27FC236}">
                          <a16:creationId xmlns:a16="http://schemas.microsoft.com/office/drawing/2014/main" id="{2914E0CB-67E8-7347-B464-ECC13C76E418}"/>
                        </a:ext>
                      </a:extLst>
                    </p:cNvPr>
                    <p:cNvPicPr/>
                    <p:nvPr/>
                  </p:nvPicPr>
                  <p:blipFill>
                    <a:blip r:embed="rId30"/>
                    <a:stretch>
                      <a:fillRect/>
                    </a:stretch>
                  </p:blipFill>
                  <p:spPr>
                    <a:xfrm>
                      <a:off x="9819619" y="5137588"/>
                      <a:ext cx="660240" cy="2253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1">
                  <p14:nvContentPartPr>
                    <p14:cNvPr id="23" name="Rukopis 22">
                      <a:extLst>
                        <a:ext uri="{FF2B5EF4-FFF2-40B4-BE49-F238E27FC236}">
                          <a16:creationId xmlns:a16="http://schemas.microsoft.com/office/drawing/2014/main" id="{C8D62541-0933-27A6-D9A4-F05C82D74DE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236059" y="5449708"/>
                    <a:ext cx="175680" cy="56520"/>
                  </p14:xfrm>
                </p:contentPart>
              </mc:Choice>
              <mc:Fallback xmlns="">
                <p:pic>
                  <p:nvPicPr>
                    <p:cNvPr id="91" name="Rukopis 90">
                      <a:extLst>
                        <a:ext uri="{FF2B5EF4-FFF2-40B4-BE49-F238E27FC236}">
                          <a16:creationId xmlns:a16="http://schemas.microsoft.com/office/drawing/2014/main" id="{AE43BE98-ED2A-EE5A-2C24-B97080AC0704}"/>
                        </a:ext>
                      </a:extLst>
                    </p:cNvPr>
                    <p:cNvPicPr/>
                    <p:nvPr/>
                  </p:nvPicPr>
                  <p:blipFill>
                    <a:blip r:embed="rId32"/>
                    <a:stretch>
                      <a:fillRect/>
                    </a:stretch>
                  </p:blipFill>
                  <p:spPr>
                    <a:xfrm>
                      <a:off x="9227419" y="5441068"/>
                      <a:ext cx="193320" cy="74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3">
                  <p14:nvContentPartPr>
                    <p14:cNvPr id="24" name="Rukopis 23">
                      <a:extLst>
                        <a:ext uri="{FF2B5EF4-FFF2-40B4-BE49-F238E27FC236}">
                          <a16:creationId xmlns:a16="http://schemas.microsoft.com/office/drawing/2014/main" id="{4150FC74-F1A5-AB54-1D71-EEB8DCC8143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86379" y="5474548"/>
                    <a:ext cx="225360" cy="56520"/>
                  </p14:xfrm>
                </p:contentPart>
              </mc:Choice>
              <mc:Fallback xmlns="">
                <p:pic>
                  <p:nvPicPr>
                    <p:cNvPr id="92" name="Rukopis 91">
                      <a:extLst>
                        <a:ext uri="{FF2B5EF4-FFF2-40B4-BE49-F238E27FC236}">
                          <a16:creationId xmlns:a16="http://schemas.microsoft.com/office/drawing/2014/main" id="{D947C60E-3318-CFCB-027D-7C1ABB510ADD}"/>
                        </a:ext>
                      </a:extLst>
                    </p:cNvPr>
                    <p:cNvPicPr/>
                    <p:nvPr/>
                  </p:nvPicPr>
                  <p:blipFill>
                    <a:blip r:embed="rId34"/>
                    <a:stretch>
                      <a:fillRect/>
                    </a:stretch>
                  </p:blipFill>
                  <p:spPr>
                    <a:xfrm>
                      <a:off x="9177739" y="5465908"/>
                      <a:ext cx="243000" cy="74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5">
                  <p14:nvContentPartPr>
                    <p14:cNvPr id="25" name="Rukopis 24">
                      <a:extLst>
                        <a:ext uri="{FF2B5EF4-FFF2-40B4-BE49-F238E27FC236}">
                          <a16:creationId xmlns:a16="http://schemas.microsoft.com/office/drawing/2014/main" id="{8F5ED4E3-D8B8-77D0-05F6-8CF179AC4AC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50379" y="5561308"/>
                    <a:ext cx="294480" cy="93960"/>
                  </p14:xfrm>
                </p:contentPart>
              </mc:Choice>
              <mc:Fallback xmlns="">
                <p:pic>
                  <p:nvPicPr>
                    <p:cNvPr id="93" name="Rukopis 92">
                      <a:extLst>
                        <a:ext uri="{FF2B5EF4-FFF2-40B4-BE49-F238E27FC236}">
                          <a16:creationId xmlns:a16="http://schemas.microsoft.com/office/drawing/2014/main" id="{322E2FBB-CF98-53C3-48D3-AB9CCE84E6B9}"/>
                        </a:ext>
                      </a:extLst>
                    </p:cNvPr>
                    <p:cNvPicPr/>
                    <p:nvPr/>
                  </p:nvPicPr>
                  <p:blipFill>
                    <a:blip r:embed="rId36"/>
                    <a:stretch>
                      <a:fillRect/>
                    </a:stretch>
                  </p:blipFill>
                  <p:spPr>
                    <a:xfrm>
                      <a:off x="9141739" y="5552308"/>
                      <a:ext cx="312120" cy="111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7">
                  <p14:nvContentPartPr>
                    <p14:cNvPr id="26" name="Rukopis 25">
                      <a:extLst>
                        <a:ext uri="{FF2B5EF4-FFF2-40B4-BE49-F238E27FC236}">
                          <a16:creationId xmlns:a16="http://schemas.microsoft.com/office/drawing/2014/main" id="{52B76B10-7EC8-4ADA-0DAF-BE2341011FD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88019" y="5211748"/>
                    <a:ext cx="626400" cy="219240"/>
                  </p14:xfrm>
                </p:contentPart>
              </mc:Choice>
              <mc:Fallback xmlns="">
                <p:pic>
                  <p:nvPicPr>
                    <p:cNvPr id="94" name="Rukopis 93">
                      <a:extLst>
                        <a:ext uri="{FF2B5EF4-FFF2-40B4-BE49-F238E27FC236}">
                          <a16:creationId xmlns:a16="http://schemas.microsoft.com/office/drawing/2014/main" id="{59612FA3-C1C0-D029-9BDA-CD405C7F6F1F}"/>
                        </a:ext>
                      </a:extLst>
                    </p:cNvPr>
                    <p:cNvPicPr/>
                    <p:nvPr/>
                  </p:nvPicPr>
                  <p:blipFill>
                    <a:blip r:embed="rId38"/>
                    <a:stretch>
                      <a:fillRect/>
                    </a:stretch>
                  </p:blipFill>
                  <p:spPr>
                    <a:xfrm>
                      <a:off x="9879019" y="5203108"/>
                      <a:ext cx="644040" cy="236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39">
                  <p14:nvContentPartPr>
                    <p14:cNvPr id="27" name="Rukopis 26">
                      <a:extLst>
                        <a:ext uri="{FF2B5EF4-FFF2-40B4-BE49-F238E27FC236}">
                          <a16:creationId xmlns:a16="http://schemas.microsoft.com/office/drawing/2014/main" id="{77BBB6E7-C267-36FA-BFEE-02441EC3DF5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0099" y="5536468"/>
                    <a:ext cx="239400" cy="59400"/>
                  </p14:xfrm>
                </p:contentPart>
              </mc:Choice>
              <mc:Fallback xmlns="">
                <p:pic>
                  <p:nvPicPr>
                    <p:cNvPr id="95" name="Rukopis 94">
                      <a:extLst>
                        <a:ext uri="{FF2B5EF4-FFF2-40B4-BE49-F238E27FC236}">
                          <a16:creationId xmlns:a16="http://schemas.microsoft.com/office/drawing/2014/main" id="{CBE3C294-0353-A81D-B8B4-C6184E3CDF1D}"/>
                        </a:ext>
                      </a:extLst>
                    </p:cNvPr>
                    <p:cNvPicPr/>
                    <p:nvPr/>
                  </p:nvPicPr>
                  <p:blipFill>
                    <a:blip r:embed="rId40"/>
                    <a:stretch>
                      <a:fillRect/>
                    </a:stretch>
                  </p:blipFill>
                  <p:spPr>
                    <a:xfrm>
                      <a:off x="9151459" y="5527468"/>
                      <a:ext cx="257040" cy="77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1">
                  <p14:nvContentPartPr>
                    <p14:cNvPr id="28" name="Rukopis 27">
                      <a:extLst>
                        <a:ext uri="{FF2B5EF4-FFF2-40B4-BE49-F238E27FC236}">
                          <a16:creationId xmlns:a16="http://schemas.microsoft.com/office/drawing/2014/main" id="{62CAED9C-7C35-2D5A-D690-357D3188292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93419" y="5190148"/>
                    <a:ext cx="596880" cy="196200"/>
                  </p14:xfrm>
                </p:contentPart>
              </mc:Choice>
              <mc:Fallback xmlns="">
                <p:pic>
                  <p:nvPicPr>
                    <p:cNvPr id="96" name="Rukopis 95">
                      <a:extLst>
                        <a:ext uri="{FF2B5EF4-FFF2-40B4-BE49-F238E27FC236}">
                          <a16:creationId xmlns:a16="http://schemas.microsoft.com/office/drawing/2014/main" id="{AC2163C2-ACC9-224B-738A-D8ECC5832CA2}"/>
                        </a:ext>
                      </a:extLst>
                    </p:cNvPr>
                    <p:cNvPicPr/>
                    <p:nvPr/>
                  </p:nvPicPr>
                  <p:blipFill>
                    <a:blip r:embed="rId42"/>
                    <a:stretch>
                      <a:fillRect/>
                    </a:stretch>
                  </p:blipFill>
                  <p:spPr>
                    <a:xfrm>
                      <a:off x="9884779" y="5181148"/>
                      <a:ext cx="614520" cy="213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3">
                  <p14:nvContentPartPr>
                    <p14:cNvPr id="29" name="Rukopis 28">
                      <a:extLst>
                        <a:ext uri="{FF2B5EF4-FFF2-40B4-BE49-F238E27FC236}">
                          <a16:creationId xmlns:a16="http://schemas.microsoft.com/office/drawing/2014/main" id="{C482835E-AEE8-D538-B78C-95411EABA5B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0099" y="5625388"/>
                    <a:ext cx="295920" cy="71280"/>
                  </p14:xfrm>
                </p:contentPart>
              </mc:Choice>
              <mc:Fallback xmlns="">
                <p:pic>
                  <p:nvPicPr>
                    <p:cNvPr id="97" name="Rukopis 96">
                      <a:extLst>
                        <a:ext uri="{FF2B5EF4-FFF2-40B4-BE49-F238E27FC236}">
                          <a16:creationId xmlns:a16="http://schemas.microsoft.com/office/drawing/2014/main" id="{73DAAF16-3B28-9766-D929-BD0590D503B8}"/>
                        </a:ext>
                      </a:extLst>
                    </p:cNvPr>
                    <p:cNvPicPr/>
                    <p:nvPr/>
                  </p:nvPicPr>
                  <p:blipFill>
                    <a:blip r:embed="rId44"/>
                    <a:stretch>
                      <a:fillRect/>
                    </a:stretch>
                  </p:blipFill>
                  <p:spPr>
                    <a:xfrm>
                      <a:off x="9151459" y="5616388"/>
                      <a:ext cx="313560" cy="88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5">
                  <p14:nvContentPartPr>
                    <p14:cNvPr id="30" name="Rukopis 29">
                      <a:extLst>
                        <a:ext uri="{FF2B5EF4-FFF2-40B4-BE49-F238E27FC236}">
                          <a16:creationId xmlns:a16="http://schemas.microsoft.com/office/drawing/2014/main" id="{D0ABD210-5FC5-032F-5BA2-667DF44CC5F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89619" y="5587588"/>
                    <a:ext cx="258840" cy="72000"/>
                  </p14:xfrm>
                </p:contentPart>
              </mc:Choice>
              <mc:Fallback xmlns="">
                <p:pic>
                  <p:nvPicPr>
                    <p:cNvPr id="98" name="Rukopis 97">
                      <a:extLst>
                        <a:ext uri="{FF2B5EF4-FFF2-40B4-BE49-F238E27FC236}">
                          <a16:creationId xmlns:a16="http://schemas.microsoft.com/office/drawing/2014/main" id="{52AFEEA4-02A4-8CFC-4281-7A3ED37EEC37}"/>
                        </a:ext>
                      </a:extLst>
                    </p:cNvPr>
                    <p:cNvPicPr/>
                    <p:nvPr/>
                  </p:nvPicPr>
                  <p:blipFill>
                    <a:blip r:embed="rId46"/>
                    <a:stretch>
                      <a:fillRect/>
                    </a:stretch>
                  </p:blipFill>
                  <p:spPr>
                    <a:xfrm>
                      <a:off x="9180979" y="5578948"/>
                      <a:ext cx="276480" cy="89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7">
                  <p14:nvContentPartPr>
                    <p14:cNvPr id="31" name="Rukopis 30">
                      <a:extLst>
                        <a:ext uri="{FF2B5EF4-FFF2-40B4-BE49-F238E27FC236}">
                          <a16:creationId xmlns:a16="http://schemas.microsoft.com/office/drawing/2014/main" id="{FAC20D2F-608E-4A8F-0DAE-08E4082ACFF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18259" y="5300668"/>
                    <a:ext cx="584280" cy="182160"/>
                  </p14:xfrm>
                </p:contentPart>
              </mc:Choice>
              <mc:Fallback xmlns="">
                <p:pic>
                  <p:nvPicPr>
                    <p:cNvPr id="99" name="Rukopis 98">
                      <a:extLst>
                        <a:ext uri="{FF2B5EF4-FFF2-40B4-BE49-F238E27FC236}">
                          <a16:creationId xmlns:a16="http://schemas.microsoft.com/office/drawing/2014/main" id="{E85FD9C9-BCA6-3270-0171-901565D53357}"/>
                        </a:ext>
                      </a:extLst>
                    </p:cNvPr>
                    <p:cNvPicPr/>
                    <p:nvPr/>
                  </p:nvPicPr>
                  <p:blipFill>
                    <a:blip r:embed="rId48"/>
                    <a:stretch>
                      <a:fillRect/>
                    </a:stretch>
                  </p:blipFill>
                  <p:spPr>
                    <a:xfrm>
                      <a:off x="9909619" y="5292028"/>
                      <a:ext cx="601920" cy="1998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49">
                  <p14:nvContentPartPr>
                    <p14:cNvPr id="32" name="Rukopis 31">
                      <a:extLst>
                        <a:ext uri="{FF2B5EF4-FFF2-40B4-BE49-F238E27FC236}">
                          <a16:creationId xmlns:a16="http://schemas.microsoft.com/office/drawing/2014/main" id="{CDFB2F4C-2066-469D-8753-168E53E148D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15379" y="5265028"/>
                    <a:ext cx="566640" cy="169560"/>
                  </p14:xfrm>
                </p:contentPart>
              </mc:Choice>
              <mc:Fallback xmlns="">
                <p:pic>
                  <p:nvPicPr>
                    <p:cNvPr id="100" name="Rukopis 99">
                      <a:extLst>
                        <a:ext uri="{FF2B5EF4-FFF2-40B4-BE49-F238E27FC236}">
                          <a16:creationId xmlns:a16="http://schemas.microsoft.com/office/drawing/2014/main" id="{FA98BDA6-CFB7-AD8B-3BCF-17A7ED6242FB}"/>
                        </a:ext>
                      </a:extLst>
                    </p:cNvPr>
                    <p:cNvPicPr/>
                    <p:nvPr/>
                  </p:nvPicPr>
                  <p:blipFill>
                    <a:blip r:embed="rId50"/>
                    <a:stretch>
                      <a:fillRect/>
                    </a:stretch>
                  </p:blipFill>
                  <p:spPr>
                    <a:xfrm>
                      <a:off x="9906739" y="5256388"/>
                      <a:ext cx="584280" cy="187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1">
                  <p14:nvContentPartPr>
                    <p14:cNvPr id="33" name="Rukopis 32">
                      <a:extLst>
                        <a:ext uri="{FF2B5EF4-FFF2-40B4-BE49-F238E27FC236}">
                          <a16:creationId xmlns:a16="http://schemas.microsoft.com/office/drawing/2014/main" id="{DAA114D4-5A99-753B-FD0D-2D294FA0ECD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57579" y="5664268"/>
                    <a:ext cx="251280" cy="71640"/>
                  </p14:xfrm>
                </p:contentPart>
              </mc:Choice>
              <mc:Fallback xmlns="">
                <p:pic>
                  <p:nvPicPr>
                    <p:cNvPr id="101" name="Rukopis 100">
                      <a:extLst>
                        <a:ext uri="{FF2B5EF4-FFF2-40B4-BE49-F238E27FC236}">
                          <a16:creationId xmlns:a16="http://schemas.microsoft.com/office/drawing/2014/main" id="{5DFDDCDD-A1E5-6DFF-07F6-9607D29CE7AE}"/>
                        </a:ext>
                      </a:extLst>
                    </p:cNvPr>
                    <p:cNvPicPr/>
                    <p:nvPr/>
                  </p:nvPicPr>
                  <p:blipFill>
                    <a:blip r:embed="rId52"/>
                    <a:stretch>
                      <a:fillRect/>
                    </a:stretch>
                  </p:blipFill>
                  <p:spPr>
                    <a:xfrm>
                      <a:off x="9148579" y="5655628"/>
                      <a:ext cx="268920" cy="89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3">
                  <p14:nvContentPartPr>
                    <p14:cNvPr id="34" name="Rukopis 33">
                      <a:extLst>
                        <a:ext uri="{FF2B5EF4-FFF2-40B4-BE49-F238E27FC236}">
                          <a16:creationId xmlns:a16="http://schemas.microsoft.com/office/drawing/2014/main" id="{FA7F06DA-1740-7718-AA69-1AB83F565B4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78459" y="5690188"/>
                    <a:ext cx="296280" cy="89640"/>
                  </p14:xfrm>
                </p:contentPart>
              </mc:Choice>
              <mc:Fallback xmlns="">
                <p:pic>
                  <p:nvPicPr>
                    <p:cNvPr id="102" name="Rukopis 101">
                      <a:extLst>
                        <a:ext uri="{FF2B5EF4-FFF2-40B4-BE49-F238E27FC236}">
                          <a16:creationId xmlns:a16="http://schemas.microsoft.com/office/drawing/2014/main" id="{4C479ACA-D1F5-A15F-79D8-A3AD688FC6C4}"/>
                        </a:ext>
                      </a:extLst>
                    </p:cNvPr>
                    <p:cNvPicPr/>
                    <p:nvPr/>
                  </p:nvPicPr>
                  <p:blipFill>
                    <a:blip r:embed="rId54"/>
                    <a:stretch>
                      <a:fillRect/>
                    </a:stretch>
                  </p:blipFill>
                  <p:spPr>
                    <a:xfrm>
                      <a:off x="9169459" y="5681548"/>
                      <a:ext cx="313920" cy="107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5">
                  <p14:nvContentPartPr>
                    <p14:cNvPr id="35" name="Rukopis 34">
                      <a:extLst>
                        <a:ext uri="{FF2B5EF4-FFF2-40B4-BE49-F238E27FC236}">
                          <a16:creationId xmlns:a16="http://schemas.microsoft.com/office/drawing/2014/main" id="{42D2B730-3CF6-BA09-82DC-7314CB8F193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8379" y="5719708"/>
                    <a:ext cx="338400" cy="124560"/>
                  </p14:xfrm>
                </p:contentPart>
              </mc:Choice>
              <mc:Fallback xmlns="">
                <p:pic>
                  <p:nvPicPr>
                    <p:cNvPr id="103" name="Rukopis 102">
                      <a:extLst>
                        <a:ext uri="{FF2B5EF4-FFF2-40B4-BE49-F238E27FC236}">
                          <a16:creationId xmlns:a16="http://schemas.microsoft.com/office/drawing/2014/main" id="{B6C34028-00E0-06BB-B857-267B8AE75923}"/>
                        </a:ext>
                      </a:extLst>
                    </p:cNvPr>
                    <p:cNvPicPr/>
                    <p:nvPr/>
                  </p:nvPicPr>
                  <p:blipFill>
                    <a:blip r:embed="rId56"/>
                    <a:stretch>
                      <a:fillRect/>
                    </a:stretch>
                  </p:blipFill>
                  <p:spPr>
                    <a:xfrm>
                      <a:off x="9159739" y="5711068"/>
                      <a:ext cx="356040" cy="142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7">
                  <p14:nvContentPartPr>
                    <p14:cNvPr id="36" name="Rukopis 35">
                      <a:extLst>
                        <a:ext uri="{FF2B5EF4-FFF2-40B4-BE49-F238E27FC236}">
                          <a16:creationId xmlns:a16="http://schemas.microsoft.com/office/drawing/2014/main" id="{7A4A155A-0ADD-0BD0-300F-E43B169ED96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51819" y="5756428"/>
                    <a:ext cx="367560" cy="147960"/>
                  </p14:xfrm>
                </p:contentPart>
              </mc:Choice>
              <mc:Fallback xmlns="">
                <p:pic>
                  <p:nvPicPr>
                    <p:cNvPr id="104" name="Rukopis 103">
                      <a:extLst>
                        <a:ext uri="{FF2B5EF4-FFF2-40B4-BE49-F238E27FC236}">
                          <a16:creationId xmlns:a16="http://schemas.microsoft.com/office/drawing/2014/main" id="{ECE246B0-92A6-4433-65B4-99FBCAA75752}"/>
                        </a:ext>
                      </a:extLst>
                    </p:cNvPr>
                    <p:cNvPicPr/>
                    <p:nvPr/>
                  </p:nvPicPr>
                  <p:blipFill>
                    <a:blip r:embed="rId58"/>
                    <a:stretch>
                      <a:fillRect/>
                    </a:stretch>
                  </p:blipFill>
                  <p:spPr>
                    <a:xfrm>
                      <a:off x="9143179" y="5747788"/>
                      <a:ext cx="385200" cy="165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59">
                  <p14:nvContentPartPr>
                    <p14:cNvPr id="37" name="Rukopis 36">
                      <a:extLst>
                        <a:ext uri="{FF2B5EF4-FFF2-40B4-BE49-F238E27FC236}">
                          <a16:creationId xmlns:a16="http://schemas.microsoft.com/office/drawing/2014/main" id="{A185B24E-1BD9-51C2-D03F-263FBB779F8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76659" y="5789188"/>
                    <a:ext cx="333000" cy="137520"/>
                  </p14:xfrm>
                </p:contentPart>
              </mc:Choice>
              <mc:Fallback xmlns="">
                <p:pic>
                  <p:nvPicPr>
                    <p:cNvPr id="105" name="Rukopis 104">
                      <a:extLst>
                        <a:ext uri="{FF2B5EF4-FFF2-40B4-BE49-F238E27FC236}">
                          <a16:creationId xmlns:a16="http://schemas.microsoft.com/office/drawing/2014/main" id="{47F3E16B-5F78-04F9-2B59-10052200692A}"/>
                        </a:ext>
                      </a:extLst>
                    </p:cNvPr>
                    <p:cNvPicPr/>
                    <p:nvPr/>
                  </p:nvPicPr>
                  <p:blipFill>
                    <a:blip r:embed="rId60"/>
                    <a:stretch>
                      <a:fillRect/>
                    </a:stretch>
                  </p:blipFill>
                  <p:spPr>
                    <a:xfrm>
                      <a:off x="9168019" y="5780548"/>
                      <a:ext cx="350640" cy="155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1">
                  <p14:nvContentPartPr>
                    <p14:cNvPr id="38" name="Rukopis 37">
                      <a:extLst>
                        <a:ext uri="{FF2B5EF4-FFF2-40B4-BE49-F238E27FC236}">
                          <a16:creationId xmlns:a16="http://schemas.microsoft.com/office/drawing/2014/main" id="{AE7AA3B0-2A0B-67F6-1DA2-E8F499F59BB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64419" y="5831308"/>
                    <a:ext cx="367560" cy="163800"/>
                  </p14:xfrm>
                </p:contentPart>
              </mc:Choice>
              <mc:Fallback xmlns="">
                <p:pic>
                  <p:nvPicPr>
                    <p:cNvPr id="106" name="Rukopis 105">
                      <a:extLst>
                        <a:ext uri="{FF2B5EF4-FFF2-40B4-BE49-F238E27FC236}">
                          <a16:creationId xmlns:a16="http://schemas.microsoft.com/office/drawing/2014/main" id="{83757E67-E596-CA97-C685-2754673E1017}"/>
                        </a:ext>
                      </a:extLst>
                    </p:cNvPr>
                    <p:cNvPicPr/>
                    <p:nvPr/>
                  </p:nvPicPr>
                  <p:blipFill>
                    <a:blip r:embed="rId62"/>
                    <a:stretch>
                      <a:fillRect/>
                    </a:stretch>
                  </p:blipFill>
                  <p:spPr>
                    <a:xfrm>
                      <a:off x="9155419" y="5822308"/>
                      <a:ext cx="385200" cy="181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3">
                  <p14:nvContentPartPr>
                    <p14:cNvPr id="39" name="Rukopis 38">
                      <a:extLst>
                        <a:ext uri="{FF2B5EF4-FFF2-40B4-BE49-F238E27FC236}">
                          <a16:creationId xmlns:a16="http://schemas.microsoft.com/office/drawing/2014/main" id="{F7437EA5-E7B5-6748-FD51-FF4875E6AC7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212659" y="5857588"/>
                    <a:ext cx="388440" cy="174240"/>
                  </p14:xfrm>
                </p:contentPart>
              </mc:Choice>
              <mc:Fallback xmlns="">
                <p:pic>
                  <p:nvPicPr>
                    <p:cNvPr id="107" name="Rukopis 106">
                      <a:extLst>
                        <a:ext uri="{FF2B5EF4-FFF2-40B4-BE49-F238E27FC236}">
                          <a16:creationId xmlns:a16="http://schemas.microsoft.com/office/drawing/2014/main" id="{0E48660C-7440-7BB3-D06D-BCD1EFC3C1A9}"/>
                        </a:ext>
                      </a:extLst>
                    </p:cNvPr>
                    <p:cNvPicPr/>
                    <p:nvPr/>
                  </p:nvPicPr>
                  <p:blipFill>
                    <a:blip r:embed="rId64"/>
                    <a:stretch>
                      <a:fillRect/>
                    </a:stretch>
                  </p:blipFill>
                  <p:spPr>
                    <a:xfrm>
                      <a:off x="9204019" y="5848588"/>
                      <a:ext cx="406080" cy="191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5">
                  <p14:nvContentPartPr>
                    <p14:cNvPr id="40" name="Rukopis 39">
                      <a:extLst>
                        <a:ext uri="{FF2B5EF4-FFF2-40B4-BE49-F238E27FC236}">
                          <a16:creationId xmlns:a16="http://schemas.microsoft.com/office/drawing/2014/main" id="{9D8C4C28-23ED-5535-CC49-8A796F8EC83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341179" y="6034348"/>
                    <a:ext cx="360" cy="360"/>
                  </p14:xfrm>
                </p:contentPart>
              </mc:Choice>
              <mc:Fallback xmlns="">
                <p:pic>
                  <p:nvPicPr>
                    <p:cNvPr id="108" name="Rukopis 107">
                      <a:extLst>
                        <a:ext uri="{FF2B5EF4-FFF2-40B4-BE49-F238E27FC236}">
                          <a16:creationId xmlns:a16="http://schemas.microsoft.com/office/drawing/2014/main" id="{2701DED2-EAE6-B36E-9449-0A761D9AE37F}"/>
                        </a:ext>
                      </a:extLst>
                    </p:cNvPr>
                    <p:cNvPicPr/>
                    <p:nvPr/>
                  </p:nvPicPr>
                  <p:blipFill>
                    <a:blip r:embed="rId66"/>
                    <a:stretch>
                      <a:fillRect/>
                    </a:stretch>
                  </p:blipFill>
                  <p:spPr>
                    <a:xfrm>
                      <a:off x="9332179" y="6025348"/>
                      <a:ext cx="18000" cy="18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7">
                  <p14:nvContentPartPr>
                    <p14:cNvPr id="41" name="Rukopis 40">
                      <a:extLst>
                        <a:ext uri="{FF2B5EF4-FFF2-40B4-BE49-F238E27FC236}">
                          <a16:creationId xmlns:a16="http://schemas.microsoft.com/office/drawing/2014/main" id="{7BE28501-43E8-ACE4-3B04-7C1FCF8FBA8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337579" y="5863708"/>
                    <a:ext cx="375480" cy="177480"/>
                  </p14:xfrm>
                </p:contentPart>
              </mc:Choice>
              <mc:Fallback xmlns="">
                <p:pic>
                  <p:nvPicPr>
                    <p:cNvPr id="109" name="Rukopis 108">
                      <a:extLst>
                        <a:ext uri="{FF2B5EF4-FFF2-40B4-BE49-F238E27FC236}">
                          <a16:creationId xmlns:a16="http://schemas.microsoft.com/office/drawing/2014/main" id="{39082FDE-79EB-0BEC-DB7F-7F40FE24231F}"/>
                        </a:ext>
                      </a:extLst>
                    </p:cNvPr>
                    <p:cNvPicPr/>
                    <p:nvPr/>
                  </p:nvPicPr>
                  <p:blipFill>
                    <a:blip r:embed="rId68"/>
                    <a:stretch>
                      <a:fillRect/>
                    </a:stretch>
                  </p:blipFill>
                  <p:spPr>
                    <a:xfrm>
                      <a:off x="9328579" y="5855068"/>
                      <a:ext cx="393120" cy="195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69">
                  <p14:nvContentPartPr>
                    <p14:cNvPr id="42" name="Rukopis 41">
                      <a:extLst>
                        <a:ext uri="{FF2B5EF4-FFF2-40B4-BE49-F238E27FC236}">
                          <a16:creationId xmlns:a16="http://schemas.microsoft.com/office/drawing/2014/main" id="{A344E548-75EB-5F13-6613-5EA7D090B42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267379" y="5864068"/>
                    <a:ext cx="335160" cy="181800"/>
                  </p14:xfrm>
                </p:contentPart>
              </mc:Choice>
              <mc:Fallback xmlns="">
                <p:pic>
                  <p:nvPicPr>
                    <p:cNvPr id="110" name="Rukopis 109">
                      <a:extLst>
                        <a:ext uri="{FF2B5EF4-FFF2-40B4-BE49-F238E27FC236}">
                          <a16:creationId xmlns:a16="http://schemas.microsoft.com/office/drawing/2014/main" id="{16581EEE-78D0-6D58-4B1F-F027CE810D75}"/>
                        </a:ext>
                      </a:extLst>
                    </p:cNvPr>
                    <p:cNvPicPr/>
                    <p:nvPr/>
                  </p:nvPicPr>
                  <p:blipFill>
                    <a:blip r:embed="rId70"/>
                    <a:stretch>
                      <a:fillRect/>
                    </a:stretch>
                  </p:blipFill>
                  <p:spPr>
                    <a:xfrm>
                      <a:off x="9258379" y="5855428"/>
                      <a:ext cx="352800" cy="199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1">
                  <p14:nvContentPartPr>
                    <p14:cNvPr id="43" name="Rukopis 42">
                      <a:extLst>
                        <a:ext uri="{FF2B5EF4-FFF2-40B4-BE49-F238E27FC236}">
                          <a16:creationId xmlns:a16="http://schemas.microsoft.com/office/drawing/2014/main" id="{49727F79-C79C-6D36-136E-4151D7131CF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200059" y="5842468"/>
                    <a:ext cx="313920" cy="168120"/>
                  </p14:xfrm>
                </p:contentPart>
              </mc:Choice>
              <mc:Fallback xmlns="">
                <p:pic>
                  <p:nvPicPr>
                    <p:cNvPr id="111" name="Rukopis 110">
                      <a:extLst>
                        <a:ext uri="{FF2B5EF4-FFF2-40B4-BE49-F238E27FC236}">
                          <a16:creationId xmlns:a16="http://schemas.microsoft.com/office/drawing/2014/main" id="{A35C9E72-B71B-F0B3-F86A-6264C96C2EAB}"/>
                        </a:ext>
                      </a:extLst>
                    </p:cNvPr>
                    <p:cNvPicPr/>
                    <p:nvPr/>
                  </p:nvPicPr>
                  <p:blipFill>
                    <a:blip r:embed="rId72"/>
                    <a:stretch>
                      <a:fillRect/>
                    </a:stretch>
                  </p:blipFill>
                  <p:spPr>
                    <a:xfrm>
                      <a:off x="9191419" y="5833828"/>
                      <a:ext cx="331560" cy="1857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3">
                  <p14:nvContentPartPr>
                    <p14:cNvPr id="44" name="Rukopis 43">
                      <a:extLst>
                        <a:ext uri="{FF2B5EF4-FFF2-40B4-BE49-F238E27FC236}">
                          <a16:creationId xmlns:a16="http://schemas.microsoft.com/office/drawing/2014/main" id="{C382D22C-E4E0-B90B-8A30-DDCF69039E3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89259" y="5835268"/>
                    <a:ext cx="282240" cy="115560"/>
                  </p14:xfrm>
                </p:contentPart>
              </mc:Choice>
              <mc:Fallback xmlns="">
                <p:pic>
                  <p:nvPicPr>
                    <p:cNvPr id="112" name="Rukopis 111">
                      <a:extLst>
                        <a:ext uri="{FF2B5EF4-FFF2-40B4-BE49-F238E27FC236}">
                          <a16:creationId xmlns:a16="http://schemas.microsoft.com/office/drawing/2014/main" id="{1D30F69C-070B-09DD-7B09-7AEA381E71E8}"/>
                        </a:ext>
                      </a:extLst>
                    </p:cNvPr>
                    <p:cNvPicPr/>
                    <p:nvPr/>
                  </p:nvPicPr>
                  <p:blipFill>
                    <a:blip r:embed="rId74"/>
                    <a:stretch>
                      <a:fillRect/>
                    </a:stretch>
                  </p:blipFill>
                  <p:spPr>
                    <a:xfrm>
                      <a:off x="9180259" y="5826628"/>
                      <a:ext cx="299880" cy="133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5">
                  <p14:nvContentPartPr>
                    <p14:cNvPr id="45" name="Rukopis 44">
                      <a:extLst>
                        <a:ext uri="{FF2B5EF4-FFF2-40B4-BE49-F238E27FC236}">
                          <a16:creationId xmlns:a16="http://schemas.microsoft.com/office/drawing/2014/main" id="{061E1C58-097F-4DEC-FFAA-92A5DFC01A5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178099" y="5731588"/>
                    <a:ext cx="215640" cy="72000"/>
                  </p14:xfrm>
                </p:contentPart>
              </mc:Choice>
              <mc:Fallback xmlns="">
                <p:pic>
                  <p:nvPicPr>
                    <p:cNvPr id="113" name="Rukopis 112">
                      <a:extLst>
                        <a:ext uri="{FF2B5EF4-FFF2-40B4-BE49-F238E27FC236}">
                          <a16:creationId xmlns:a16="http://schemas.microsoft.com/office/drawing/2014/main" id="{E68DEEFD-67DB-5831-48E1-02F6AA758D8C}"/>
                        </a:ext>
                      </a:extLst>
                    </p:cNvPr>
                    <p:cNvPicPr/>
                    <p:nvPr/>
                  </p:nvPicPr>
                  <p:blipFill>
                    <a:blip r:embed="rId76"/>
                    <a:stretch>
                      <a:fillRect/>
                    </a:stretch>
                  </p:blipFill>
                  <p:spPr>
                    <a:xfrm>
                      <a:off x="9169459" y="5722948"/>
                      <a:ext cx="233280" cy="89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7">
                  <p14:nvContentPartPr>
                    <p14:cNvPr id="46" name="Rukopis 45">
                      <a:extLst>
                        <a:ext uri="{FF2B5EF4-FFF2-40B4-BE49-F238E27FC236}">
                          <a16:creationId xmlns:a16="http://schemas.microsoft.com/office/drawing/2014/main" id="{0E142F5A-6A8B-2578-0EEC-C60EFDCEC8B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21139" y="5353228"/>
                    <a:ext cx="603720" cy="162360"/>
                  </p14:xfrm>
                </p:contentPart>
              </mc:Choice>
              <mc:Fallback xmlns="">
                <p:pic>
                  <p:nvPicPr>
                    <p:cNvPr id="114" name="Rukopis 113">
                      <a:extLst>
                        <a:ext uri="{FF2B5EF4-FFF2-40B4-BE49-F238E27FC236}">
                          <a16:creationId xmlns:a16="http://schemas.microsoft.com/office/drawing/2014/main" id="{614DF300-3CB9-A3C4-7836-5CA524FC5026}"/>
                        </a:ext>
                      </a:extLst>
                    </p:cNvPr>
                    <p:cNvPicPr/>
                    <p:nvPr/>
                  </p:nvPicPr>
                  <p:blipFill>
                    <a:blip r:embed="rId78"/>
                    <a:stretch>
                      <a:fillRect/>
                    </a:stretch>
                  </p:blipFill>
                  <p:spPr>
                    <a:xfrm>
                      <a:off x="9912139" y="5344588"/>
                      <a:ext cx="621360" cy="180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9">
                  <p14:nvContentPartPr>
                    <p14:cNvPr id="47" name="Rukopis 46">
                      <a:extLst>
                        <a:ext uri="{FF2B5EF4-FFF2-40B4-BE49-F238E27FC236}">
                          <a16:creationId xmlns:a16="http://schemas.microsoft.com/office/drawing/2014/main" id="{1BFDD6E0-014C-57C3-C60F-B72765C4F08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36259" y="5418028"/>
                    <a:ext cx="560880" cy="159480"/>
                  </p14:xfrm>
                </p:contentPart>
              </mc:Choice>
              <mc:Fallback xmlns="">
                <p:pic>
                  <p:nvPicPr>
                    <p:cNvPr id="115" name="Rukopis 114">
                      <a:extLst>
                        <a:ext uri="{FF2B5EF4-FFF2-40B4-BE49-F238E27FC236}">
                          <a16:creationId xmlns:a16="http://schemas.microsoft.com/office/drawing/2014/main" id="{E1C0AA13-10DB-5D95-841E-EEAD2FC4B0F3}"/>
                        </a:ext>
                      </a:extLst>
                    </p:cNvPr>
                    <p:cNvPicPr/>
                    <p:nvPr/>
                  </p:nvPicPr>
                  <p:blipFill>
                    <a:blip r:embed="rId80"/>
                    <a:stretch>
                      <a:fillRect/>
                    </a:stretch>
                  </p:blipFill>
                  <p:spPr>
                    <a:xfrm>
                      <a:off x="9927619" y="5409028"/>
                      <a:ext cx="578520" cy="177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1">
                  <p14:nvContentPartPr>
                    <p14:cNvPr id="48" name="Rukopis 47">
                      <a:extLst>
                        <a:ext uri="{FF2B5EF4-FFF2-40B4-BE49-F238E27FC236}">
                          <a16:creationId xmlns:a16="http://schemas.microsoft.com/office/drawing/2014/main" id="{C26ED51E-DF30-46E7-EA40-0B74787D794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30859" y="5482468"/>
                    <a:ext cx="569160" cy="178200"/>
                  </p14:xfrm>
                </p:contentPart>
              </mc:Choice>
              <mc:Fallback xmlns="">
                <p:pic>
                  <p:nvPicPr>
                    <p:cNvPr id="116" name="Rukopis 115">
                      <a:extLst>
                        <a:ext uri="{FF2B5EF4-FFF2-40B4-BE49-F238E27FC236}">
                          <a16:creationId xmlns:a16="http://schemas.microsoft.com/office/drawing/2014/main" id="{A7CD98D2-3D07-7DBC-7A0C-2A78E1B7ABC4}"/>
                        </a:ext>
                      </a:extLst>
                    </p:cNvPr>
                    <p:cNvPicPr/>
                    <p:nvPr/>
                  </p:nvPicPr>
                  <p:blipFill>
                    <a:blip r:embed="rId82"/>
                    <a:stretch>
                      <a:fillRect/>
                    </a:stretch>
                  </p:blipFill>
                  <p:spPr>
                    <a:xfrm>
                      <a:off x="9921859" y="5473828"/>
                      <a:ext cx="586800" cy="195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3">
                  <p14:nvContentPartPr>
                    <p14:cNvPr id="49" name="Rukopis 48">
                      <a:extLst>
                        <a:ext uri="{FF2B5EF4-FFF2-40B4-BE49-F238E27FC236}">
                          <a16:creationId xmlns:a16="http://schemas.microsoft.com/office/drawing/2014/main" id="{D1AE1D9F-C9C2-2624-01BF-F58BA6C5C52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00259" y="5537188"/>
                    <a:ext cx="597960" cy="181440"/>
                  </p14:xfrm>
                </p:contentPart>
              </mc:Choice>
              <mc:Fallback xmlns="">
                <p:pic>
                  <p:nvPicPr>
                    <p:cNvPr id="117" name="Rukopis 116">
                      <a:extLst>
                        <a:ext uri="{FF2B5EF4-FFF2-40B4-BE49-F238E27FC236}">
                          <a16:creationId xmlns:a16="http://schemas.microsoft.com/office/drawing/2014/main" id="{E9BEC838-1C84-7C85-4827-4B8196DF1873}"/>
                        </a:ext>
                      </a:extLst>
                    </p:cNvPr>
                    <p:cNvPicPr/>
                    <p:nvPr/>
                  </p:nvPicPr>
                  <p:blipFill>
                    <a:blip r:embed="rId84"/>
                    <a:stretch>
                      <a:fillRect/>
                    </a:stretch>
                  </p:blipFill>
                  <p:spPr>
                    <a:xfrm>
                      <a:off x="9891619" y="5528188"/>
                      <a:ext cx="615600" cy="1990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5">
                  <p14:nvContentPartPr>
                    <p14:cNvPr id="50" name="Rukopis 49">
                      <a:extLst>
                        <a:ext uri="{FF2B5EF4-FFF2-40B4-BE49-F238E27FC236}">
                          <a16:creationId xmlns:a16="http://schemas.microsoft.com/office/drawing/2014/main" id="{0C582F96-0949-0223-8E69-25A4BCBB478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43099" y="5432788"/>
                    <a:ext cx="402120" cy="85680"/>
                  </p14:xfrm>
                </p:contentPart>
              </mc:Choice>
              <mc:Fallback xmlns="">
                <p:pic>
                  <p:nvPicPr>
                    <p:cNvPr id="118" name="Rukopis 117">
                      <a:extLst>
                        <a:ext uri="{FF2B5EF4-FFF2-40B4-BE49-F238E27FC236}">
                          <a16:creationId xmlns:a16="http://schemas.microsoft.com/office/drawing/2014/main" id="{CF89F15E-2669-B711-FDF3-2BD7044BC45A}"/>
                        </a:ext>
                      </a:extLst>
                    </p:cNvPr>
                    <p:cNvPicPr/>
                    <p:nvPr/>
                  </p:nvPicPr>
                  <p:blipFill>
                    <a:blip r:embed="rId86"/>
                    <a:stretch>
                      <a:fillRect/>
                    </a:stretch>
                  </p:blipFill>
                  <p:spPr>
                    <a:xfrm>
                      <a:off x="9934099" y="5423788"/>
                      <a:ext cx="419760" cy="1033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7">
                  <p14:nvContentPartPr>
                    <p14:cNvPr id="51" name="Rukopis 50">
                      <a:extLst>
                        <a:ext uri="{FF2B5EF4-FFF2-40B4-BE49-F238E27FC236}">
                          <a16:creationId xmlns:a16="http://schemas.microsoft.com/office/drawing/2014/main" id="{7E092B92-F42F-7F72-678B-B128421C5A8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11419" y="5480308"/>
                    <a:ext cx="451800" cy="110520"/>
                  </p14:xfrm>
                </p:contentPart>
              </mc:Choice>
              <mc:Fallback xmlns="">
                <p:pic>
                  <p:nvPicPr>
                    <p:cNvPr id="119" name="Rukopis 118">
                      <a:extLst>
                        <a:ext uri="{FF2B5EF4-FFF2-40B4-BE49-F238E27FC236}">
                          <a16:creationId xmlns:a16="http://schemas.microsoft.com/office/drawing/2014/main" id="{4C9C66ED-FBD9-6DC6-9B29-78C90D0D95E2}"/>
                        </a:ext>
                      </a:extLst>
                    </p:cNvPr>
                    <p:cNvPicPr/>
                    <p:nvPr/>
                  </p:nvPicPr>
                  <p:blipFill>
                    <a:blip r:embed="rId88"/>
                    <a:stretch>
                      <a:fillRect/>
                    </a:stretch>
                  </p:blipFill>
                  <p:spPr>
                    <a:xfrm>
                      <a:off x="9902419" y="5471668"/>
                      <a:ext cx="469440" cy="128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9">
                  <p14:nvContentPartPr>
                    <p14:cNvPr id="52" name="Rukopis 51">
                      <a:extLst>
                        <a:ext uri="{FF2B5EF4-FFF2-40B4-BE49-F238E27FC236}">
                          <a16:creationId xmlns:a16="http://schemas.microsoft.com/office/drawing/2014/main" id="{F6E69774-9B1B-6908-D5D4-F8D9B0573F7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41299" y="5553388"/>
                    <a:ext cx="358200" cy="113760"/>
                  </p14:xfrm>
                </p:contentPart>
              </mc:Choice>
              <mc:Fallback xmlns="">
                <p:pic>
                  <p:nvPicPr>
                    <p:cNvPr id="120" name="Rukopis 119">
                      <a:extLst>
                        <a:ext uri="{FF2B5EF4-FFF2-40B4-BE49-F238E27FC236}">
                          <a16:creationId xmlns:a16="http://schemas.microsoft.com/office/drawing/2014/main" id="{C30FC321-B649-6E95-65C5-9E8873BA82AF}"/>
                        </a:ext>
                      </a:extLst>
                    </p:cNvPr>
                    <p:cNvPicPr/>
                    <p:nvPr/>
                  </p:nvPicPr>
                  <p:blipFill>
                    <a:blip r:embed="rId90"/>
                    <a:stretch>
                      <a:fillRect/>
                    </a:stretch>
                  </p:blipFill>
                  <p:spPr>
                    <a:xfrm>
                      <a:off x="9932299" y="5544748"/>
                      <a:ext cx="375840" cy="131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1">
                  <p14:nvContentPartPr>
                    <p14:cNvPr id="53" name="Rukopis 52">
                      <a:extLst>
                        <a:ext uri="{FF2B5EF4-FFF2-40B4-BE49-F238E27FC236}">
                          <a16:creationId xmlns:a16="http://schemas.microsoft.com/office/drawing/2014/main" id="{2ABF88C4-B990-F6FC-57E3-492CC359F06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22579" y="5552308"/>
                    <a:ext cx="193320" cy="48240"/>
                  </p14:xfrm>
                </p:contentPart>
              </mc:Choice>
              <mc:Fallback xmlns="">
                <p:pic>
                  <p:nvPicPr>
                    <p:cNvPr id="121" name="Rukopis 120">
                      <a:extLst>
                        <a:ext uri="{FF2B5EF4-FFF2-40B4-BE49-F238E27FC236}">
                          <a16:creationId xmlns:a16="http://schemas.microsoft.com/office/drawing/2014/main" id="{79F25E6B-4294-701F-868A-335A45076A35}"/>
                        </a:ext>
                      </a:extLst>
                    </p:cNvPr>
                    <p:cNvPicPr/>
                    <p:nvPr/>
                  </p:nvPicPr>
                  <p:blipFill>
                    <a:blip r:embed="rId92"/>
                    <a:stretch>
                      <a:fillRect/>
                    </a:stretch>
                  </p:blipFill>
                  <p:spPr>
                    <a:xfrm>
                      <a:off x="9913579" y="5543668"/>
                      <a:ext cx="210960" cy="65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3">
                  <p14:nvContentPartPr>
                    <p14:cNvPr id="54" name="Rukopis 53">
                      <a:extLst>
                        <a:ext uri="{FF2B5EF4-FFF2-40B4-BE49-F238E27FC236}">
                          <a16:creationId xmlns:a16="http://schemas.microsoft.com/office/drawing/2014/main" id="{48CEDB93-14CF-0D21-17DB-570751E674A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36259" y="5505868"/>
                    <a:ext cx="130320" cy="27360"/>
                  </p14:xfrm>
                </p:contentPart>
              </mc:Choice>
              <mc:Fallback xmlns="">
                <p:pic>
                  <p:nvPicPr>
                    <p:cNvPr id="122" name="Rukopis 121">
                      <a:extLst>
                        <a:ext uri="{FF2B5EF4-FFF2-40B4-BE49-F238E27FC236}">
                          <a16:creationId xmlns:a16="http://schemas.microsoft.com/office/drawing/2014/main" id="{930E59C7-58FF-DE46-C116-8881331FDBA0}"/>
                        </a:ext>
                      </a:extLst>
                    </p:cNvPr>
                    <p:cNvPicPr/>
                    <p:nvPr/>
                  </p:nvPicPr>
                  <p:blipFill>
                    <a:blip r:embed="rId94"/>
                    <a:stretch>
                      <a:fillRect/>
                    </a:stretch>
                  </p:blipFill>
                  <p:spPr>
                    <a:xfrm>
                      <a:off x="9927619" y="5497228"/>
                      <a:ext cx="147960" cy="45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5">
                  <p14:nvContentPartPr>
                    <p14:cNvPr id="55" name="Rukopis 54">
                      <a:extLst>
                        <a:ext uri="{FF2B5EF4-FFF2-40B4-BE49-F238E27FC236}">
                          <a16:creationId xmlns:a16="http://schemas.microsoft.com/office/drawing/2014/main" id="{2517FB48-C92F-A36D-EE51-B11BDF8DE83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414259" y="5706388"/>
                    <a:ext cx="678960" cy="318240"/>
                  </p14:xfrm>
                </p:contentPart>
              </mc:Choice>
              <mc:Fallback xmlns="">
                <p:pic>
                  <p:nvPicPr>
                    <p:cNvPr id="123" name="Rukopis 122">
                      <a:extLst>
                        <a:ext uri="{FF2B5EF4-FFF2-40B4-BE49-F238E27FC236}">
                          <a16:creationId xmlns:a16="http://schemas.microsoft.com/office/drawing/2014/main" id="{FF1AA6D5-8B81-7477-5EC1-9A2D33283082}"/>
                        </a:ext>
                      </a:extLst>
                    </p:cNvPr>
                    <p:cNvPicPr/>
                    <p:nvPr/>
                  </p:nvPicPr>
                  <p:blipFill>
                    <a:blip r:embed="rId96"/>
                    <a:stretch>
                      <a:fillRect/>
                    </a:stretch>
                  </p:blipFill>
                  <p:spPr>
                    <a:xfrm>
                      <a:off x="9405619" y="5697388"/>
                      <a:ext cx="696600" cy="335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7">
                  <p14:nvContentPartPr>
                    <p14:cNvPr id="56" name="Rukopis 55">
                      <a:extLst>
                        <a:ext uri="{FF2B5EF4-FFF2-40B4-BE49-F238E27FC236}">
                          <a16:creationId xmlns:a16="http://schemas.microsoft.com/office/drawing/2014/main" id="{70DF0F33-EE7A-FCD8-28F2-7EFC0987992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515779" y="5747428"/>
                    <a:ext cx="639720" cy="307080"/>
                  </p14:xfrm>
                </p:contentPart>
              </mc:Choice>
              <mc:Fallback xmlns="">
                <p:pic>
                  <p:nvPicPr>
                    <p:cNvPr id="124" name="Rukopis 123">
                      <a:extLst>
                        <a:ext uri="{FF2B5EF4-FFF2-40B4-BE49-F238E27FC236}">
                          <a16:creationId xmlns:a16="http://schemas.microsoft.com/office/drawing/2014/main" id="{A8F458D5-7BFC-3EA4-5E77-F4435525B763}"/>
                        </a:ext>
                      </a:extLst>
                    </p:cNvPr>
                    <p:cNvPicPr/>
                    <p:nvPr/>
                  </p:nvPicPr>
                  <p:blipFill>
                    <a:blip r:embed="rId98"/>
                    <a:stretch>
                      <a:fillRect/>
                    </a:stretch>
                  </p:blipFill>
                  <p:spPr>
                    <a:xfrm>
                      <a:off x="9506779" y="5738788"/>
                      <a:ext cx="657360" cy="3247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9">
                  <p14:nvContentPartPr>
                    <p14:cNvPr id="57" name="Rukopis 56">
                      <a:extLst>
                        <a:ext uri="{FF2B5EF4-FFF2-40B4-BE49-F238E27FC236}">
                          <a16:creationId xmlns:a16="http://schemas.microsoft.com/office/drawing/2014/main" id="{E54CF5A4-AA33-FA4F-D71A-4D2195C54D1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43779" y="5564908"/>
                    <a:ext cx="160560" cy="64800"/>
                  </p14:xfrm>
                </p:contentPart>
              </mc:Choice>
              <mc:Fallback xmlns="">
                <p:pic>
                  <p:nvPicPr>
                    <p:cNvPr id="125" name="Rukopis 124">
                      <a:extLst>
                        <a:ext uri="{FF2B5EF4-FFF2-40B4-BE49-F238E27FC236}">
                          <a16:creationId xmlns:a16="http://schemas.microsoft.com/office/drawing/2014/main" id="{9185E81C-51A5-00FD-C157-123495EAF8C1}"/>
                        </a:ext>
                      </a:extLst>
                    </p:cNvPr>
                    <p:cNvPicPr/>
                    <p:nvPr/>
                  </p:nvPicPr>
                  <p:blipFill>
                    <a:blip r:embed="rId100"/>
                    <a:stretch>
                      <a:fillRect/>
                    </a:stretch>
                  </p:blipFill>
                  <p:spPr>
                    <a:xfrm>
                      <a:off x="10334779" y="5556268"/>
                      <a:ext cx="178200" cy="82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1">
                  <p14:nvContentPartPr>
                    <p14:cNvPr id="58" name="Rukopis 57">
                      <a:extLst>
                        <a:ext uri="{FF2B5EF4-FFF2-40B4-BE49-F238E27FC236}">
                          <a16:creationId xmlns:a16="http://schemas.microsoft.com/office/drawing/2014/main" id="{2F0869EB-4DDD-918F-AEDD-219D404978D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20019" y="5604868"/>
                    <a:ext cx="176760" cy="89640"/>
                  </p14:xfrm>
                </p:contentPart>
              </mc:Choice>
              <mc:Fallback xmlns="">
                <p:pic>
                  <p:nvPicPr>
                    <p:cNvPr id="126" name="Rukopis 125">
                      <a:extLst>
                        <a:ext uri="{FF2B5EF4-FFF2-40B4-BE49-F238E27FC236}">
                          <a16:creationId xmlns:a16="http://schemas.microsoft.com/office/drawing/2014/main" id="{4AEEEDA6-2670-D7BD-5205-F9DA98C9F0D5}"/>
                        </a:ext>
                      </a:extLst>
                    </p:cNvPr>
                    <p:cNvPicPr/>
                    <p:nvPr/>
                  </p:nvPicPr>
                  <p:blipFill>
                    <a:blip r:embed="rId102"/>
                    <a:stretch>
                      <a:fillRect/>
                    </a:stretch>
                  </p:blipFill>
                  <p:spPr>
                    <a:xfrm>
                      <a:off x="10311379" y="5595868"/>
                      <a:ext cx="194400" cy="107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3">
                  <p14:nvContentPartPr>
                    <p14:cNvPr id="59" name="Rukopis 58">
                      <a:extLst>
                        <a:ext uri="{FF2B5EF4-FFF2-40B4-BE49-F238E27FC236}">
                          <a16:creationId xmlns:a16="http://schemas.microsoft.com/office/drawing/2014/main" id="{16204460-8B22-960E-DB2B-EC858FAB90C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592459" y="5821228"/>
                    <a:ext cx="545400" cy="238320"/>
                  </p14:xfrm>
                </p:contentPart>
              </mc:Choice>
              <mc:Fallback xmlns="">
                <p:pic>
                  <p:nvPicPr>
                    <p:cNvPr id="127" name="Rukopis 126">
                      <a:extLst>
                        <a:ext uri="{FF2B5EF4-FFF2-40B4-BE49-F238E27FC236}">
                          <a16:creationId xmlns:a16="http://schemas.microsoft.com/office/drawing/2014/main" id="{1C6B9F7C-4822-2B52-2F15-9ED2E0A9F380}"/>
                        </a:ext>
                      </a:extLst>
                    </p:cNvPr>
                    <p:cNvPicPr/>
                    <p:nvPr/>
                  </p:nvPicPr>
                  <p:blipFill>
                    <a:blip r:embed="rId104"/>
                    <a:stretch>
                      <a:fillRect/>
                    </a:stretch>
                  </p:blipFill>
                  <p:spPr>
                    <a:xfrm>
                      <a:off x="9583459" y="5812228"/>
                      <a:ext cx="563040" cy="2559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5">
                  <p14:nvContentPartPr>
                    <p14:cNvPr id="60" name="Rukopis 59">
                      <a:extLst>
                        <a:ext uri="{FF2B5EF4-FFF2-40B4-BE49-F238E27FC236}">
                          <a16:creationId xmlns:a16="http://schemas.microsoft.com/office/drawing/2014/main" id="{0B9E87BF-6C88-DA06-D97A-654C28345C4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09219" y="5665708"/>
                    <a:ext cx="169920" cy="89280"/>
                  </p14:xfrm>
                </p:contentPart>
              </mc:Choice>
              <mc:Fallback xmlns="">
                <p:pic>
                  <p:nvPicPr>
                    <p:cNvPr id="128" name="Rukopis 127">
                      <a:extLst>
                        <a:ext uri="{FF2B5EF4-FFF2-40B4-BE49-F238E27FC236}">
                          <a16:creationId xmlns:a16="http://schemas.microsoft.com/office/drawing/2014/main" id="{29BD863E-9A04-7004-57A8-D5D19E371B65}"/>
                        </a:ext>
                      </a:extLst>
                    </p:cNvPr>
                    <p:cNvPicPr/>
                    <p:nvPr/>
                  </p:nvPicPr>
                  <p:blipFill>
                    <a:blip r:embed="rId106"/>
                    <a:stretch>
                      <a:fillRect/>
                    </a:stretch>
                  </p:blipFill>
                  <p:spPr>
                    <a:xfrm>
                      <a:off x="10300579" y="5656708"/>
                      <a:ext cx="187560" cy="106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7">
                  <p14:nvContentPartPr>
                    <p14:cNvPr id="61" name="Rukopis 60">
                      <a:extLst>
                        <a:ext uri="{FF2B5EF4-FFF2-40B4-BE49-F238E27FC236}">
                          <a16:creationId xmlns:a16="http://schemas.microsoft.com/office/drawing/2014/main" id="{1D6A9E02-6C52-63FA-CD83-BE34E03235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716659" y="5873788"/>
                    <a:ext cx="411840" cy="182160"/>
                  </p14:xfrm>
                </p:contentPart>
              </mc:Choice>
              <mc:Fallback xmlns="">
                <p:pic>
                  <p:nvPicPr>
                    <p:cNvPr id="129" name="Rukopis 128">
                      <a:extLst>
                        <a:ext uri="{FF2B5EF4-FFF2-40B4-BE49-F238E27FC236}">
                          <a16:creationId xmlns:a16="http://schemas.microsoft.com/office/drawing/2014/main" id="{3B41FAF8-99D6-91E0-0BF4-BBB0F3401026}"/>
                        </a:ext>
                      </a:extLst>
                    </p:cNvPr>
                    <p:cNvPicPr/>
                    <p:nvPr/>
                  </p:nvPicPr>
                  <p:blipFill>
                    <a:blip r:embed="rId108"/>
                    <a:stretch>
                      <a:fillRect/>
                    </a:stretch>
                  </p:blipFill>
                  <p:spPr>
                    <a:xfrm>
                      <a:off x="9708019" y="5864788"/>
                      <a:ext cx="429480" cy="1998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9">
                  <p14:nvContentPartPr>
                    <p14:cNvPr id="62" name="Rukopis 61">
                      <a:extLst>
                        <a:ext uri="{FF2B5EF4-FFF2-40B4-BE49-F238E27FC236}">
                          <a16:creationId xmlns:a16="http://schemas.microsoft.com/office/drawing/2014/main" id="{7C761199-6615-7863-5DC8-FDD434F7ABE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21459" y="5694868"/>
                    <a:ext cx="175320" cy="95400"/>
                  </p14:xfrm>
                </p:contentPart>
              </mc:Choice>
              <mc:Fallback xmlns="">
                <p:pic>
                  <p:nvPicPr>
                    <p:cNvPr id="130" name="Rukopis 129">
                      <a:extLst>
                        <a:ext uri="{FF2B5EF4-FFF2-40B4-BE49-F238E27FC236}">
                          <a16:creationId xmlns:a16="http://schemas.microsoft.com/office/drawing/2014/main" id="{C46FD87E-D5F6-3C48-B11F-B69282AAEEC8}"/>
                        </a:ext>
                      </a:extLst>
                    </p:cNvPr>
                    <p:cNvPicPr/>
                    <p:nvPr/>
                  </p:nvPicPr>
                  <p:blipFill>
                    <a:blip r:embed="rId110"/>
                    <a:stretch>
                      <a:fillRect/>
                    </a:stretch>
                  </p:blipFill>
                  <p:spPr>
                    <a:xfrm>
                      <a:off x="10312819" y="5685868"/>
                      <a:ext cx="192960" cy="113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1">
                  <p14:nvContentPartPr>
                    <p14:cNvPr id="63" name="Rukopis 62">
                      <a:extLst>
                        <a:ext uri="{FF2B5EF4-FFF2-40B4-BE49-F238E27FC236}">
                          <a16:creationId xmlns:a16="http://schemas.microsoft.com/office/drawing/2014/main" id="{15FAF04A-11A0-3915-792E-A97C98AB926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830059" y="5759308"/>
                    <a:ext cx="650880" cy="293040"/>
                  </p14:xfrm>
                </p:contentPart>
              </mc:Choice>
              <mc:Fallback xmlns="">
                <p:pic>
                  <p:nvPicPr>
                    <p:cNvPr id="131" name="Rukopis 130">
                      <a:extLst>
                        <a:ext uri="{FF2B5EF4-FFF2-40B4-BE49-F238E27FC236}">
                          <a16:creationId xmlns:a16="http://schemas.microsoft.com/office/drawing/2014/main" id="{B2EFC3DD-134B-4174-23F9-C0D20EE2EFD2}"/>
                        </a:ext>
                      </a:extLst>
                    </p:cNvPr>
                    <p:cNvPicPr/>
                    <p:nvPr/>
                  </p:nvPicPr>
                  <p:blipFill>
                    <a:blip r:embed="rId112"/>
                    <a:stretch>
                      <a:fillRect/>
                    </a:stretch>
                  </p:blipFill>
                  <p:spPr>
                    <a:xfrm>
                      <a:off x="9821059" y="5750668"/>
                      <a:ext cx="668520" cy="3106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3">
                  <p14:nvContentPartPr>
                    <p14:cNvPr id="64" name="Rukopis 63">
                      <a:extLst>
                        <a:ext uri="{FF2B5EF4-FFF2-40B4-BE49-F238E27FC236}">
                          <a16:creationId xmlns:a16="http://schemas.microsoft.com/office/drawing/2014/main" id="{CAE1CFBB-2A5D-DAB8-6C2B-028872313B2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00259" y="5791348"/>
                    <a:ext cx="580320" cy="264600"/>
                  </p14:xfrm>
                </p:contentPart>
              </mc:Choice>
              <mc:Fallback xmlns="">
                <p:pic>
                  <p:nvPicPr>
                    <p:cNvPr id="132" name="Rukopis 131">
                      <a:extLst>
                        <a:ext uri="{FF2B5EF4-FFF2-40B4-BE49-F238E27FC236}">
                          <a16:creationId xmlns:a16="http://schemas.microsoft.com/office/drawing/2014/main" id="{75A33FA8-85BE-45C1-358A-B791033C3A4D}"/>
                        </a:ext>
                      </a:extLst>
                    </p:cNvPr>
                    <p:cNvPicPr/>
                    <p:nvPr/>
                  </p:nvPicPr>
                  <p:blipFill>
                    <a:blip r:embed="rId114"/>
                    <a:stretch>
                      <a:fillRect/>
                    </a:stretch>
                  </p:blipFill>
                  <p:spPr>
                    <a:xfrm>
                      <a:off x="9891619" y="5782708"/>
                      <a:ext cx="597960" cy="282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5">
                  <p14:nvContentPartPr>
                    <p14:cNvPr id="65" name="Rukopis 64">
                      <a:extLst>
                        <a:ext uri="{FF2B5EF4-FFF2-40B4-BE49-F238E27FC236}">
                          <a16:creationId xmlns:a16="http://schemas.microsoft.com/office/drawing/2014/main" id="{B0B0B31C-E905-5542-691A-01591C8BBFC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019059" y="5829868"/>
                    <a:ext cx="475560" cy="222480"/>
                  </p14:xfrm>
                </p:contentPart>
              </mc:Choice>
              <mc:Fallback xmlns="">
                <p:pic>
                  <p:nvPicPr>
                    <p:cNvPr id="133" name="Rukopis 132">
                      <a:extLst>
                        <a:ext uri="{FF2B5EF4-FFF2-40B4-BE49-F238E27FC236}">
                          <a16:creationId xmlns:a16="http://schemas.microsoft.com/office/drawing/2014/main" id="{3C9D551A-666D-67A5-959E-31EC59B37C01}"/>
                        </a:ext>
                      </a:extLst>
                    </p:cNvPr>
                    <p:cNvPicPr/>
                    <p:nvPr/>
                  </p:nvPicPr>
                  <p:blipFill>
                    <a:blip r:embed="rId116"/>
                    <a:stretch>
                      <a:fillRect/>
                    </a:stretch>
                  </p:blipFill>
                  <p:spPr>
                    <a:xfrm>
                      <a:off x="10010419" y="5820868"/>
                      <a:ext cx="493200" cy="240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7">
                  <p14:nvContentPartPr>
                    <p14:cNvPr id="66" name="Rukopis 65">
                      <a:extLst>
                        <a:ext uri="{FF2B5EF4-FFF2-40B4-BE49-F238E27FC236}">
                          <a16:creationId xmlns:a16="http://schemas.microsoft.com/office/drawing/2014/main" id="{5DE55584-5C59-51BD-8F20-48CC63C7236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113019" y="5868748"/>
                    <a:ext cx="385560" cy="192960"/>
                  </p14:xfrm>
                </p:contentPart>
              </mc:Choice>
              <mc:Fallback xmlns="">
                <p:pic>
                  <p:nvPicPr>
                    <p:cNvPr id="134" name="Rukopis 133">
                      <a:extLst>
                        <a:ext uri="{FF2B5EF4-FFF2-40B4-BE49-F238E27FC236}">
                          <a16:creationId xmlns:a16="http://schemas.microsoft.com/office/drawing/2014/main" id="{62A5C5CD-418C-6A87-4F16-AE82DE738169}"/>
                        </a:ext>
                      </a:extLst>
                    </p:cNvPr>
                    <p:cNvPicPr/>
                    <p:nvPr/>
                  </p:nvPicPr>
                  <p:blipFill>
                    <a:blip r:embed="rId118"/>
                    <a:stretch>
                      <a:fillRect/>
                    </a:stretch>
                  </p:blipFill>
                  <p:spPr>
                    <a:xfrm>
                      <a:off x="10104019" y="5860108"/>
                      <a:ext cx="403200" cy="210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19">
                  <p14:nvContentPartPr>
                    <p14:cNvPr id="67" name="Rukopis 66">
                      <a:extLst>
                        <a:ext uri="{FF2B5EF4-FFF2-40B4-BE49-F238E27FC236}">
                          <a16:creationId xmlns:a16="http://schemas.microsoft.com/office/drawing/2014/main" id="{2F6BF15A-EC30-109B-0EAC-623A6C4E0C8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256659" y="5927068"/>
                    <a:ext cx="212400" cy="104040"/>
                  </p14:xfrm>
                </p:contentPart>
              </mc:Choice>
              <mc:Fallback xmlns="">
                <p:pic>
                  <p:nvPicPr>
                    <p:cNvPr id="135" name="Rukopis 134">
                      <a:extLst>
                        <a:ext uri="{FF2B5EF4-FFF2-40B4-BE49-F238E27FC236}">
                          <a16:creationId xmlns:a16="http://schemas.microsoft.com/office/drawing/2014/main" id="{3162B0F0-86AA-6175-A8AF-54D059612D4B}"/>
                        </a:ext>
                      </a:extLst>
                    </p:cNvPr>
                    <p:cNvPicPr/>
                    <p:nvPr/>
                  </p:nvPicPr>
                  <p:blipFill>
                    <a:blip r:embed="rId120"/>
                    <a:stretch>
                      <a:fillRect/>
                    </a:stretch>
                  </p:blipFill>
                  <p:spPr>
                    <a:xfrm>
                      <a:off x="10247659" y="5918068"/>
                      <a:ext cx="230040" cy="1216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1">
                  <p14:nvContentPartPr>
                    <p14:cNvPr id="68" name="Rukopis 67">
                      <a:extLst>
                        <a:ext uri="{FF2B5EF4-FFF2-40B4-BE49-F238E27FC236}">
                          <a16:creationId xmlns:a16="http://schemas.microsoft.com/office/drawing/2014/main" id="{F0B601CB-5B88-830D-9487-65442D666FD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02379" y="5958028"/>
                    <a:ext cx="199440" cy="98640"/>
                  </p14:xfrm>
                </p:contentPart>
              </mc:Choice>
              <mc:Fallback xmlns="">
                <p:pic>
                  <p:nvPicPr>
                    <p:cNvPr id="136" name="Rukopis 135">
                      <a:extLst>
                        <a:ext uri="{FF2B5EF4-FFF2-40B4-BE49-F238E27FC236}">
                          <a16:creationId xmlns:a16="http://schemas.microsoft.com/office/drawing/2014/main" id="{55B912B4-F535-D8B3-FDAF-442E58AD838C}"/>
                        </a:ext>
                      </a:extLst>
                    </p:cNvPr>
                    <p:cNvPicPr/>
                    <p:nvPr/>
                  </p:nvPicPr>
                  <p:blipFill>
                    <a:blip r:embed="rId122"/>
                    <a:stretch>
                      <a:fillRect/>
                    </a:stretch>
                  </p:blipFill>
                  <p:spPr>
                    <a:xfrm>
                      <a:off x="10293379" y="5949388"/>
                      <a:ext cx="217080" cy="116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3">
                  <p14:nvContentPartPr>
                    <p14:cNvPr id="69" name="Rukopis 68">
                      <a:extLst>
                        <a:ext uri="{FF2B5EF4-FFF2-40B4-BE49-F238E27FC236}">
                          <a16:creationId xmlns:a16="http://schemas.microsoft.com/office/drawing/2014/main" id="{8D9F4D8A-3C9E-FDBD-6526-5C2AFE50E66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390579" y="5987548"/>
                    <a:ext cx="95760" cy="52920"/>
                  </p14:xfrm>
                </p:contentPart>
              </mc:Choice>
              <mc:Fallback xmlns="">
                <p:pic>
                  <p:nvPicPr>
                    <p:cNvPr id="137" name="Rukopis 136">
                      <a:extLst>
                        <a:ext uri="{FF2B5EF4-FFF2-40B4-BE49-F238E27FC236}">
                          <a16:creationId xmlns:a16="http://schemas.microsoft.com/office/drawing/2014/main" id="{DF75CAD6-660F-8A1B-2141-A4CF948B3C95}"/>
                        </a:ext>
                      </a:extLst>
                    </p:cNvPr>
                    <p:cNvPicPr/>
                    <p:nvPr/>
                  </p:nvPicPr>
                  <p:blipFill>
                    <a:blip r:embed="rId124"/>
                    <a:stretch>
                      <a:fillRect/>
                    </a:stretch>
                  </p:blipFill>
                  <p:spPr>
                    <a:xfrm>
                      <a:off x="10381579" y="5978548"/>
                      <a:ext cx="113400" cy="705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5">
                  <p14:nvContentPartPr>
                    <p14:cNvPr id="70" name="Rukopis 69">
                      <a:extLst>
                        <a:ext uri="{FF2B5EF4-FFF2-40B4-BE49-F238E27FC236}">
                          <a16:creationId xmlns:a16="http://schemas.microsoft.com/office/drawing/2014/main" id="{82D5048B-57DA-C78D-AD26-ABDE2377952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430539" y="6004468"/>
                    <a:ext cx="69480" cy="32400"/>
                  </p14:xfrm>
                </p:contentPart>
              </mc:Choice>
              <mc:Fallback xmlns="">
                <p:pic>
                  <p:nvPicPr>
                    <p:cNvPr id="138" name="Rukopis 137">
                      <a:extLst>
                        <a:ext uri="{FF2B5EF4-FFF2-40B4-BE49-F238E27FC236}">
                          <a16:creationId xmlns:a16="http://schemas.microsoft.com/office/drawing/2014/main" id="{1F932090-1189-D407-F6F4-D9568E50CD49}"/>
                        </a:ext>
                      </a:extLst>
                    </p:cNvPr>
                    <p:cNvPicPr/>
                    <p:nvPr/>
                  </p:nvPicPr>
                  <p:blipFill>
                    <a:blip r:embed="rId126"/>
                    <a:stretch>
                      <a:fillRect/>
                    </a:stretch>
                  </p:blipFill>
                  <p:spPr>
                    <a:xfrm>
                      <a:off x="10421899" y="5995468"/>
                      <a:ext cx="87120" cy="50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27">
                  <p14:nvContentPartPr>
                    <p14:cNvPr id="71" name="Rukopis 70">
                      <a:extLst>
                        <a:ext uri="{FF2B5EF4-FFF2-40B4-BE49-F238E27FC236}">
                          <a16:creationId xmlns:a16="http://schemas.microsoft.com/office/drawing/2014/main" id="{8E04502A-32CD-A9A5-0381-EBA0AAA4AB2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288699" y="5432788"/>
                    <a:ext cx="360" cy="360"/>
                  </p14:xfrm>
                </p:contentPart>
              </mc:Choice>
              <mc:Fallback xmlns="">
                <p:pic>
                  <p:nvPicPr>
                    <p:cNvPr id="139" name="Rukopis 138">
                      <a:extLst>
                        <a:ext uri="{FF2B5EF4-FFF2-40B4-BE49-F238E27FC236}">
                          <a16:creationId xmlns:a16="http://schemas.microsoft.com/office/drawing/2014/main" id="{E191EDBB-324C-97AD-CF4B-1819A559D3E5}"/>
                        </a:ext>
                      </a:extLst>
                    </p:cNvPr>
                    <p:cNvPicPr/>
                    <p:nvPr/>
                  </p:nvPicPr>
                  <p:blipFill>
                    <a:blip r:embed="rId66"/>
                    <a:stretch>
                      <a:fillRect/>
                    </a:stretch>
                  </p:blipFill>
                  <p:spPr>
                    <a:xfrm>
                      <a:off x="10280059" y="5423788"/>
                      <a:ext cx="18000" cy="180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grpSp>
        <p:nvGrpSpPr>
          <p:cNvPr id="76" name="Grupa 75">
            <a:extLst>
              <a:ext uri="{FF2B5EF4-FFF2-40B4-BE49-F238E27FC236}">
                <a16:creationId xmlns:a16="http://schemas.microsoft.com/office/drawing/2014/main" id="{7D192FC1-8936-1491-F90C-5F628D516DE3}"/>
              </a:ext>
            </a:extLst>
          </p:cNvPr>
          <p:cNvGrpSpPr/>
          <p:nvPr/>
        </p:nvGrpSpPr>
        <p:grpSpPr>
          <a:xfrm>
            <a:off x="5887717" y="3021993"/>
            <a:ext cx="1207247" cy="814014"/>
            <a:chOff x="9426186" y="1387648"/>
            <a:chExt cx="1433743" cy="1018939"/>
          </a:xfrm>
        </p:grpSpPr>
        <p:grpSp>
          <p:nvGrpSpPr>
            <p:cNvPr id="77" name="Grupa 76">
              <a:extLst>
                <a:ext uri="{FF2B5EF4-FFF2-40B4-BE49-F238E27FC236}">
                  <a16:creationId xmlns:a16="http://schemas.microsoft.com/office/drawing/2014/main" id="{8003D6B2-58F3-2F67-AA12-03E09ADE19BE}"/>
                </a:ext>
              </a:extLst>
            </p:cNvPr>
            <p:cNvGrpSpPr/>
            <p:nvPr/>
          </p:nvGrpSpPr>
          <p:grpSpPr>
            <a:xfrm>
              <a:off x="9426186" y="1387648"/>
              <a:ext cx="1433743" cy="1018939"/>
              <a:chOff x="9223900" y="1556838"/>
              <a:chExt cx="1793288" cy="1195240"/>
            </a:xfrm>
          </p:grpSpPr>
          <p:sp>
            <p:nvSpPr>
              <p:cNvPr id="123" name="Pravokutnik 122">
                <a:extLst>
                  <a:ext uri="{FF2B5EF4-FFF2-40B4-BE49-F238E27FC236}">
                    <a16:creationId xmlns:a16="http://schemas.microsoft.com/office/drawing/2014/main" id="{26B20FAA-6871-4677-F271-0A264D80D6E9}"/>
                  </a:ext>
                </a:extLst>
              </p:cNvPr>
              <p:cNvSpPr/>
              <p:nvPr/>
            </p:nvSpPr>
            <p:spPr>
              <a:xfrm>
                <a:off x="9294920" y="1651247"/>
                <a:ext cx="1722268" cy="11008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24" name="Elipsa 123">
                <a:extLst>
                  <a:ext uri="{FF2B5EF4-FFF2-40B4-BE49-F238E27FC236}">
                    <a16:creationId xmlns:a16="http://schemas.microsoft.com/office/drawing/2014/main" id="{9C157F2F-4163-04FD-6F86-0A52C0B1FDE5}"/>
                  </a:ext>
                </a:extLst>
              </p:cNvPr>
              <p:cNvSpPr/>
              <p:nvPr/>
            </p:nvSpPr>
            <p:spPr>
              <a:xfrm>
                <a:off x="9672222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25" name="Elipsa 124">
                <a:extLst>
                  <a:ext uri="{FF2B5EF4-FFF2-40B4-BE49-F238E27FC236}">
                    <a16:creationId xmlns:a16="http://schemas.microsoft.com/office/drawing/2014/main" id="{FD4D509B-E4E4-96FE-6120-58C76A937AAE}"/>
                  </a:ext>
                </a:extLst>
              </p:cNvPr>
              <p:cNvSpPr/>
              <p:nvPr/>
            </p:nvSpPr>
            <p:spPr>
              <a:xfrm>
                <a:off x="10062839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26" name="TekstniOkvir 125">
                <a:extLst>
                  <a:ext uri="{FF2B5EF4-FFF2-40B4-BE49-F238E27FC236}">
                    <a16:creationId xmlns:a16="http://schemas.microsoft.com/office/drawing/2014/main" id="{0967A725-E52E-8528-C0CF-11A79B912830}"/>
                  </a:ext>
                </a:extLst>
              </p:cNvPr>
              <p:cNvSpPr txBox="1"/>
              <p:nvPr/>
            </p:nvSpPr>
            <p:spPr>
              <a:xfrm>
                <a:off x="9419208" y="1811045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hr-HR" dirty="0"/>
              </a:p>
            </p:txBody>
          </p:sp>
          <p:sp>
            <p:nvSpPr>
              <p:cNvPr id="127" name="TekstniOkvir 126">
                <a:extLst>
                  <a:ext uri="{FF2B5EF4-FFF2-40B4-BE49-F238E27FC236}">
                    <a16:creationId xmlns:a16="http://schemas.microsoft.com/office/drawing/2014/main" id="{45F27C79-B563-847A-B707-369EE5B7704B}"/>
                  </a:ext>
                </a:extLst>
              </p:cNvPr>
              <p:cNvSpPr txBox="1"/>
              <p:nvPr/>
            </p:nvSpPr>
            <p:spPr>
              <a:xfrm>
                <a:off x="10575524" y="1803932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</a:t>
                </a:r>
                <a:endParaRPr lang="hr-H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8" name="TekstniOkvir 127">
                    <a:extLst>
                      <a:ext uri="{FF2B5EF4-FFF2-40B4-BE49-F238E27FC236}">
                        <a16:creationId xmlns:a16="http://schemas.microsoft.com/office/drawing/2014/main" id="{92A28023-5093-9A9B-32F8-D1D7C8175794}"/>
                      </a:ext>
                    </a:extLst>
                  </p:cNvPr>
                  <p:cNvSpPr txBox="1"/>
                  <p:nvPr/>
                </p:nvSpPr>
                <p:spPr>
                  <a:xfrm>
                    <a:off x="9223900" y="1556838"/>
                    <a:ext cx="253015" cy="94902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hr-HR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oMath>
                      </m:oMathPara>
                    </a14:m>
                    <a:endParaRPr lang="hr-HR" b="0" dirty="0"/>
                  </a:p>
                  <a:p>
                    <a:endParaRPr lang="hr-HR" dirty="0"/>
                  </a:p>
                </p:txBody>
              </p:sp>
            </mc:Choice>
            <mc:Fallback xmlns="">
              <p:sp>
                <p:nvSpPr>
                  <p:cNvPr id="128" name="TekstniOkvir 127">
                    <a:extLst>
                      <a:ext uri="{FF2B5EF4-FFF2-40B4-BE49-F238E27FC236}">
                        <a16:creationId xmlns:a16="http://schemas.microsoft.com/office/drawing/2014/main" id="{92A28023-5093-9A9B-32F8-D1D7C817579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23900" y="1556838"/>
                    <a:ext cx="253015" cy="949026"/>
                  </a:xfrm>
                  <a:prstGeom prst="rect">
                    <a:avLst/>
                  </a:prstGeom>
                  <a:blipFill>
                    <a:blip r:embed="rId128"/>
                    <a:stretch>
                      <a:fillRect r="-89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8" name="Grupa 77">
              <a:extLst>
                <a:ext uri="{FF2B5EF4-FFF2-40B4-BE49-F238E27FC236}">
                  <a16:creationId xmlns:a16="http://schemas.microsoft.com/office/drawing/2014/main" id="{CF295FA6-3A6A-B215-BC66-85B45EBDB26E}"/>
                </a:ext>
              </a:extLst>
            </p:cNvPr>
            <p:cNvGrpSpPr/>
            <p:nvPr/>
          </p:nvGrpSpPr>
          <p:grpSpPr>
            <a:xfrm>
              <a:off x="9773179" y="1690948"/>
              <a:ext cx="791640" cy="476640"/>
              <a:chOff x="9773179" y="1690948"/>
              <a:chExt cx="791640" cy="476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29">
                <p14:nvContentPartPr>
                  <p14:cNvPr id="79" name="Rukopis 78">
                    <a:extLst>
                      <a:ext uri="{FF2B5EF4-FFF2-40B4-BE49-F238E27FC236}">
                        <a16:creationId xmlns:a16="http://schemas.microsoft.com/office/drawing/2014/main" id="{009BEE02-9232-1782-009A-0B3F356BA75C}"/>
                      </a:ext>
                    </a:extLst>
                  </p14:cNvPr>
                  <p14:cNvContentPartPr/>
                  <p14:nvPr/>
                </p14:nvContentPartPr>
                <p14:xfrm>
                  <a:off x="9830059" y="1717228"/>
                  <a:ext cx="294120" cy="56880"/>
                </p14:xfrm>
              </p:contentPart>
            </mc:Choice>
            <mc:Fallback xmlns="">
              <p:pic>
                <p:nvPicPr>
                  <p:cNvPr id="203" name="Rukopis 202">
                    <a:extLst>
                      <a:ext uri="{FF2B5EF4-FFF2-40B4-BE49-F238E27FC236}">
                        <a16:creationId xmlns:a16="http://schemas.microsoft.com/office/drawing/2014/main" id="{CEA8799B-1802-D9EE-E368-C57CDD0256CA}"/>
                      </a:ext>
                    </a:extLst>
                  </p:cNvPr>
                  <p:cNvPicPr/>
                  <p:nvPr/>
                </p:nvPicPr>
                <p:blipFill>
                  <a:blip r:embed="rId130"/>
                  <a:stretch>
                    <a:fillRect/>
                  </a:stretch>
                </p:blipFill>
                <p:spPr>
                  <a:xfrm>
                    <a:off x="9821059" y="1708588"/>
                    <a:ext cx="311760" cy="74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1">
                <p14:nvContentPartPr>
                  <p14:cNvPr id="80" name="Rukopis 79">
                    <a:extLst>
                      <a:ext uri="{FF2B5EF4-FFF2-40B4-BE49-F238E27FC236}">
                        <a16:creationId xmlns:a16="http://schemas.microsoft.com/office/drawing/2014/main" id="{2F1CC9CE-65FF-C7EF-6352-DE00E5A0EE43}"/>
                      </a:ext>
                    </a:extLst>
                  </p14:cNvPr>
                  <p14:cNvContentPartPr/>
                  <p14:nvPr/>
                </p14:nvContentPartPr>
                <p14:xfrm>
                  <a:off x="9789739" y="1776268"/>
                  <a:ext cx="693720" cy="68400"/>
                </p14:xfrm>
              </p:contentPart>
            </mc:Choice>
            <mc:Fallback xmlns="">
              <p:pic>
                <p:nvPicPr>
                  <p:cNvPr id="204" name="Rukopis 203">
                    <a:extLst>
                      <a:ext uri="{FF2B5EF4-FFF2-40B4-BE49-F238E27FC236}">
                        <a16:creationId xmlns:a16="http://schemas.microsoft.com/office/drawing/2014/main" id="{191916A7-E448-8B6C-857E-E4BAFC29EC79}"/>
                      </a:ext>
                    </a:extLst>
                  </p:cNvPr>
                  <p:cNvPicPr/>
                  <p:nvPr/>
                </p:nvPicPr>
                <p:blipFill>
                  <a:blip r:embed="rId132"/>
                  <a:stretch>
                    <a:fillRect/>
                  </a:stretch>
                </p:blipFill>
                <p:spPr>
                  <a:xfrm>
                    <a:off x="9781099" y="1767268"/>
                    <a:ext cx="711360" cy="86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3">
                <p14:nvContentPartPr>
                  <p14:cNvPr id="81" name="Rukopis 80">
                    <a:extLst>
                      <a:ext uri="{FF2B5EF4-FFF2-40B4-BE49-F238E27FC236}">
                        <a16:creationId xmlns:a16="http://schemas.microsoft.com/office/drawing/2014/main" id="{5C6A1FB4-10DB-990B-910A-431A9B33B502}"/>
                      </a:ext>
                    </a:extLst>
                  </p14:cNvPr>
                  <p14:cNvContentPartPr/>
                  <p14:nvPr/>
                </p14:nvContentPartPr>
                <p14:xfrm>
                  <a:off x="10182139" y="1734868"/>
                  <a:ext cx="246240" cy="25920"/>
                </p14:xfrm>
              </p:contentPart>
            </mc:Choice>
            <mc:Fallback xmlns="">
              <p:pic>
                <p:nvPicPr>
                  <p:cNvPr id="205" name="Rukopis 204">
                    <a:extLst>
                      <a:ext uri="{FF2B5EF4-FFF2-40B4-BE49-F238E27FC236}">
                        <a16:creationId xmlns:a16="http://schemas.microsoft.com/office/drawing/2014/main" id="{CD7E81F1-103D-C3CB-C766-715AC844BE9D}"/>
                      </a:ext>
                    </a:extLst>
                  </p:cNvPr>
                  <p:cNvPicPr/>
                  <p:nvPr/>
                </p:nvPicPr>
                <p:blipFill>
                  <a:blip r:embed="rId134"/>
                  <a:stretch>
                    <a:fillRect/>
                  </a:stretch>
                </p:blipFill>
                <p:spPr>
                  <a:xfrm>
                    <a:off x="10173139" y="1726228"/>
                    <a:ext cx="263880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5">
                <p14:nvContentPartPr>
                  <p14:cNvPr id="82" name="Rukopis 81">
                    <a:extLst>
                      <a:ext uri="{FF2B5EF4-FFF2-40B4-BE49-F238E27FC236}">
                        <a16:creationId xmlns:a16="http://schemas.microsoft.com/office/drawing/2014/main" id="{CA9540BE-E9BD-8D1F-3671-E90ADA3FDD5E}"/>
                      </a:ext>
                    </a:extLst>
                  </p14:cNvPr>
                  <p14:cNvContentPartPr/>
                  <p14:nvPr/>
                </p14:nvContentPartPr>
                <p14:xfrm>
                  <a:off x="9782899" y="1841428"/>
                  <a:ext cx="770760" cy="50760"/>
                </p14:xfrm>
              </p:contentPart>
            </mc:Choice>
            <mc:Fallback xmlns="">
              <p:pic>
                <p:nvPicPr>
                  <p:cNvPr id="206" name="Rukopis 205">
                    <a:extLst>
                      <a:ext uri="{FF2B5EF4-FFF2-40B4-BE49-F238E27FC236}">
                        <a16:creationId xmlns:a16="http://schemas.microsoft.com/office/drawing/2014/main" id="{65B4A0C9-41EA-F9F1-B64A-FA6C6F16C743}"/>
                      </a:ext>
                    </a:extLst>
                  </p:cNvPr>
                  <p:cNvPicPr/>
                  <p:nvPr/>
                </p:nvPicPr>
                <p:blipFill>
                  <a:blip r:embed="rId136"/>
                  <a:stretch>
                    <a:fillRect/>
                  </a:stretch>
                </p:blipFill>
                <p:spPr>
                  <a:xfrm>
                    <a:off x="9774259" y="1832788"/>
                    <a:ext cx="788400" cy="68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7">
                <p14:nvContentPartPr>
                  <p14:cNvPr id="83" name="Rukopis 82">
                    <a:extLst>
                      <a:ext uri="{FF2B5EF4-FFF2-40B4-BE49-F238E27FC236}">
                        <a16:creationId xmlns:a16="http://schemas.microsoft.com/office/drawing/2014/main" id="{3EC5EBBC-A2A7-CB3B-641D-68A748D52829}"/>
                      </a:ext>
                    </a:extLst>
                  </p14:cNvPr>
                  <p14:cNvContentPartPr/>
                  <p14:nvPr/>
                </p14:nvContentPartPr>
                <p14:xfrm>
                  <a:off x="9838339" y="1738468"/>
                  <a:ext cx="638280" cy="60840"/>
                </p14:xfrm>
              </p:contentPart>
            </mc:Choice>
            <mc:Fallback xmlns="">
              <p:pic>
                <p:nvPicPr>
                  <p:cNvPr id="207" name="Rukopis 206">
                    <a:extLst>
                      <a:ext uri="{FF2B5EF4-FFF2-40B4-BE49-F238E27FC236}">
                        <a16:creationId xmlns:a16="http://schemas.microsoft.com/office/drawing/2014/main" id="{E64FD615-EF18-1B48-2D5D-29802067D8FF}"/>
                      </a:ext>
                    </a:extLst>
                  </p:cNvPr>
                  <p:cNvPicPr/>
                  <p:nvPr/>
                </p:nvPicPr>
                <p:blipFill>
                  <a:blip r:embed="rId138"/>
                  <a:stretch>
                    <a:fillRect/>
                  </a:stretch>
                </p:blipFill>
                <p:spPr>
                  <a:xfrm>
                    <a:off x="9829339" y="1729828"/>
                    <a:ext cx="655920" cy="7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9">
                <p14:nvContentPartPr>
                  <p14:cNvPr id="84" name="Rukopis 83">
                    <a:extLst>
                      <a:ext uri="{FF2B5EF4-FFF2-40B4-BE49-F238E27FC236}">
                        <a16:creationId xmlns:a16="http://schemas.microsoft.com/office/drawing/2014/main" id="{7A5B8410-3146-E66C-B0D4-A07BDAE3E913}"/>
                      </a:ext>
                    </a:extLst>
                  </p14:cNvPr>
                  <p14:cNvContentPartPr/>
                  <p14:nvPr/>
                </p14:nvContentPartPr>
                <p14:xfrm>
                  <a:off x="10070179" y="1793908"/>
                  <a:ext cx="360" cy="360"/>
                </p14:xfrm>
              </p:contentPart>
            </mc:Choice>
            <mc:Fallback xmlns="">
              <p:pic>
                <p:nvPicPr>
                  <p:cNvPr id="208" name="Rukopis 207">
                    <a:extLst>
                      <a:ext uri="{FF2B5EF4-FFF2-40B4-BE49-F238E27FC236}">
                        <a16:creationId xmlns:a16="http://schemas.microsoft.com/office/drawing/2014/main" id="{2CCA2DF0-6918-36AB-B742-7139ADB085EA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10061539" y="1784908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1">
                <p14:nvContentPartPr>
                  <p14:cNvPr id="85" name="Rukopis 84">
                    <a:extLst>
                      <a:ext uri="{FF2B5EF4-FFF2-40B4-BE49-F238E27FC236}">
                        <a16:creationId xmlns:a16="http://schemas.microsoft.com/office/drawing/2014/main" id="{51A5EA2F-A7DC-491D-36B4-C73E5D50AEE8}"/>
                      </a:ext>
                    </a:extLst>
                  </p14:cNvPr>
                  <p14:cNvContentPartPr/>
                  <p14:nvPr/>
                </p14:nvContentPartPr>
                <p14:xfrm>
                  <a:off x="9789739" y="1879948"/>
                  <a:ext cx="745920" cy="60480"/>
                </p14:xfrm>
              </p:contentPart>
            </mc:Choice>
            <mc:Fallback xmlns="">
              <p:pic>
                <p:nvPicPr>
                  <p:cNvPr id="209" name="Rukopis 208">
                    <a:extLst>
                      <a:ext uri="{FF2B5EF4-FFF2-40B4-BE49-F238E27FC236}">
                        <a16:creationId xmlns:a16="http://schemas.microsoft.com/office/drawing/2014/main" id="{99BCEA08-C614-90E3-364B-4DEBF752EB07}"/>
                      </a:ext>
                    </a:extLst>
                  </p:cNvPr>
                  <p:cNvPicPr/>
                  <p:nvPr/>
                </p:nvPicPr>
                <p:blipFill>
                  <a:blip r:embed="rId142"/>
                  <a:stretch>
                    <a:fillRect/>
                  </a:stretch>
                </p:blipFill>
                <p:spPr>
                  <a:xfrm>
                    <a:off x="9781099" y="1871308"/>
                    <a:ext cx="763560" cy="78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3">
                <p14:nvContentPartPr>
                  <p14:cNvPr id="86" name="Rukopis 85">
                    <a:extLst>
                      <a:ext uri="{FF2B5EF4-FFF2-40B4-BE49-F238E27FC236}">
                        <a16:creationId xmlns:a16="http://schemas.microsoft.com/office/drawing/2014/main" id="{7307FCA2-90A7-DC07-2823-2FCDE75689D3}"/>
                      </a:ext>
                    </a:extLst>
                  </p14:cNvPr>
                  <p14:cNvContentPartPr/>
                  <p14:nvPr/>
                </p14:nvContentPartPr>
                <p14:xfrm>
                  <a:off x="9821779" y="1915228"/>
                  <a:ext cx="741600" cy="75600"/>
                </p14:xfrm>
              </p:contentPart>
            </mc:Choice>
            <mc:Fallback xmlns="">
              <p:pic>
                <p:nvPicPr>
                  <p:cNvPr id="210" name="Rukopis 209">
                    <a:extLst>
                      <a:ext uri="{FF2B5EF4-FFF2-40B4-BE49-F238E27FC236}">
                        <a16:creationId xmlns:a16="http://schemas.microsoft.com/office/drawing/2014/main" id="{9C68DB8C-DB38-BA3E-4201-C4647E51883D}"/>
                      </a:ext>
                    </a:extLst>
                  </p:cNvPr>
                  <p:cNvPicPr/>
                  <p:nvPr/>
                </p:nvPicPr>
                <p:blipFill>
                  <a:blip r:embed="rId144"/>
                  <a:stretch>
                    <a:fillRect/>
                  </a:stretch>
                </p:blipFill>
                <p:spPr>
                  <a:xfrm>
                    <a:off x="9812779" y="1906588"/>
                    <a:ext cx="759240" cy="93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5">
                <p14:nvContentPartPr>
                  <p14:cNvPr id="87" name="Rukopis 86">
                    <a:extLst>
                      <a:ext uri="{FF2B5EF4-FFF2-40B4-BE49-F238E27FC236}">
                        <a16:creationId xmlns:a16="http://schemas.microsoft.com/office/drawing/2014/main" id="{DD49F876-6BA4-094F-B89F-BE9DF9E9B50C}"/>
                      </a:ext>
                    </a:extLst>
                  </p14:cNvPr>
                  <p14:cNvContentPartPr/>
                  <p14:nvPr/>
                </p14:nvContentPartPr>
                <p14:xfrm>
                  <a:off x="9820339" y="1944388"/>
                  <a:ext cx="744480" cy="81360"/>
                </p14:xfrm>
              </p:contentPart>
            </mc:Choice>
            <mc:Fallback xmlns="">
              <p:pic>
                <p:nvPicPr>
                  <p:cNvPr id="211" name="Rukopis 210">
                    <a:extLst>
                      <a:ext uri="{FF2B5EF4-FFF2-40B4-BE49-F238E27FC236}">
                        <a16:creationId xmlns:a16="http://schemas.microsoft.com/office/drawing/2014/main" id="{45A38EA3-0659-A530-C865-412505DF46F1}"/>
                      </a:ext>
                    </a:extLst>
                  </p:cNvPr>
                  <p:cNvPicPr/>
                  <p:nvPr/>
                </p:nvPicPr>
                <p:blipFill>
                  <a:blip r:embed="rId146"/>
                  <a:stretch>
                    <a:fillRect/>
                  </a:stretch>
                </p:blipFill>
                <p:spPr>
                  <a:xfrm>
                    <a:off x="9811699" y="1935748"/>
                    <a:ext cx="762120" cy="99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7">
                <p14:nvContentPartPr>
                  <p14:cNvPr id="88" name="Rukopis 87">
                    <a:extLst>
                      <a:ext uri="{FF2B5EF4-FFF2-40B4-BE49-F238E27FC236}">
                        <a16:creationId xmlns:a16="http://schemas.microsoft.com/office/drawing/2014/main" id="{7B67DEC3-7E90-4117-C03E-7214DCCB1A11}"/>
                      </a:ext>
                    </a:extLst>
                  </p14:cNvPr>
                  <p14:cNvContentPartPr/>
                  <p14:nvPr/>
                </p14:nvContentPartPr>
                <p14:xfrm>
                  <a:off x="9834019" y="1999108"/>
                  <a:ext cx="703080" cy="74160"/>
                </p14:xfrm>
              </p:contentPart>
            </mc:Choice>
            <mc:Fallback xmlns="">
              <p:pic>
                <p:nvPicPr>
                  <p:cNvPr id="212" name="Rukopis 211">
                    <a:extLst>
                      <a:ext uri="{FF2B5EF4-FFF2-40B4-BE49-F238E27FC236}">
                        <a16:creationId xmlns:a16="http://schemas.microsoft.com/office/drawing/2014/main" id="{8969A4B4-2754-B30D-4A24-7AC001D3EFF9}"/>
                      </a:ext>
                    </a:extLst>
                  </p:cNvPr>
                  <p:cNvPicPr/>
                  <p:nvPr/>
                </p:nvPicPr>
                <p:blipFill>
                  <a:blip r:embed="rId148"/>
                  <a:stretch>
                    <a:fillRect/>
                  </a:stretch>
                </p:blipFill>
                <p:spPr>
                  <a:xfrm>
                    <a:off x="9825379" y="1990468"/>
                    <a:ext cx="720720" cy="91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9">
                <p14:nvContentPartPr>
                  <p14:cNvPr id="89" name="Rukopis 88">
                    <a:extLst>
                      <a:ext uri="{FF2B5EF4-FFF2-40B4-BE49-F238E27FC236}">
                        <a16:creationId xmlns:a16="http://schemas.microsoft.com/office/drawing/2014/main" id="{CE3E5545-78EC-7FCF-C796-914A89376C8A}"/>
                      </a:ext>
                    </a:extLst>
                  </p14:cNvPr>
                  <p14:cNvContentPartPr/>
                  <p14:nvPr/>
                </p14:nvContentPartPr>
                <p14:xfrm>
                  <a:off x="9878299" y="2037268"/>
                  <a:ext cx="642240" cy="74880"/>
                </p14:xfrm>
              </p:contentPart>
            </mc:Choice>
            <mc:Fallback xmlns="">
              <p:pic>
                <p:nvPicPr>
                  <p:cNvPr id="213" name="Rukopis 212">
                    <a:extLst>
                      <a:ext uri="{FF2B5EF4-FFF2-40B4-BE49-F238E27FC236}">
                        <a16:creationId xmlns:a16="http://schemas.microsoft.com/office/drawing/2014/main" id="{ACF6D587-0933-0212-6194-7E1F769F5EA1}"/>
                      </a:ext>
                    </a:extLst>
                  </p:cNvPr>
                  <p:cNvPicPr/>
                  <p:nvPr/>
                </p:nvPicPr>
                <p:blipFill>
                  <a:blip r:embed="rId150"/>
                  <a:stretch>
                    <a:fillRect/>
                  </a:stretch>
                </p:blipFill>
                <p:spPr>
                  <a:xfrm>
                    <a:off x="9869299" y="2028628"/>
                    <a:ext cx="659880" cy="9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1">
                <p14:nvContentPartPr>
                  <p14:cNvPr id="90" name="Rukopis 89">
                    <a:extLst>
                      <a:ext uri="{FF2B5EF4-FFF2-40B4-BE49-F238E27FC236}">
                        <a16:creationId xmlns:a16="http://schemas.microsoft.com/office/drawing/2014/main" id="{F4D20E9D-2DE2-98E9-3407-5B884D205E2F}"/>
                      </a:ext>
                    </a:extLst>
                  </p14:cNvPr>
                  <p14:cNvContentPartPr/>
                  <p14:nvPr/>
                </p14:nvContentPartPr>
                <p14:xfrm>
                  <a:off x="9974779" y="2085148"/>
                  <a:ext cx="534600" cy="46440"/>
                </p14:xfrm>
              </p:contentPart>
            </mc:Choice>
            <mc:Fallback xmlns="">
              <p:pic>
                <p:nvPicPr>
                  <p:cNvPr id="214" name="Rukopis 213">
                    <a:extLst>
                      <a:ext uri="{FF2B5EF4-FFF2-40B4-BE49-F238E27FC236}">
                        <a16:creationId xmlns:a16="http://schemas.microsoft.com/office/drawing/2014/main" id="{C430293A-01CE-79A3-01B5-2D9E7126B46E}"/>
                      </a:ext>
                    </a:extLst>
                  </p:cNvPr>
                  <p:cNvPicPr/>
                  <p:nvPr/>
                </p:nvPicPr>
                <p:blipFill>
                  <a:blip r:embed="rId152"/>
                  <a:stretch>
                    <a:fillRect/>
                  </a:stretch>
                </p:blipFill>
                <p:spPr>
                  <a:xfrm>
                    <a:off x="9966139" y="2076148"/>
                    <a:ext cx="552240" cy="6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3">
                <p14:nvContentPartPr>
                  <p14:cNvPr id="91" name="Rukopis 90">
                    <a:extLst>
                      <a:ext uri="{FF2B5EF4-FFF2-40B4-BE49-F238E27FC236}">
                        <a16:creationId xmlns:a16="http://schemas.microsoft.com/office/drawing/2014/main" id="{030E0D5C-B9FA-2578-9B4E-1CDE1C31DEC4}"/>
                      </a:ext>
                    </a:extLst>
                  </p14:cNvPr>
                  <p14:cNvContentPartPr/>
                  <p14:nvPr/>
                </p14:nvContentPartPr>
                <p14:xfrm>
                  <a:off x="10238659" y="2135548"/>
                  <a:ext cx="279000" cy="24480"/>
                </p14:xfrm>
              </p:contentPart>
            </mc:Choice>
            <mc:Fallback xmlns="">
              <p:pic>
                <p:nvPicPr>
                  <p:cNvPr id="218" name="Rukopis 217">
                    <a:extLst>
                      <a:ext uri="{FF2B5EF4-FFF2-40B4-BE49-F238E27FC236}">
                        <a16:creationId xmlns:a16="http://schemas.microsoft.com/office/drawing/2014/main" id="{B4B23736-5DBF-C413-EC5B-CA5DC7CAD732}"/>
                      </a:ext>
                    </a:extLst>
                  </p:cNvPr>
                  <p:cNvPicPr/>
                  <p:nvPr/>
                </p:nvPicPr>
                <p:blipFill>
                  <a:blip r:embed="rId154"/>
                  <a:stretch>
                    <a:fillRect/>
                  </a:stretch>
                </p:blipFill>
                <p:spPr>
                  <a:xfrm>
                    <a:off x="10230019" y="2126908"/>
                    <a:ext cx="296640" cy="42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5">
                <p14:nvContentPartPr>
                  <p14:cNvPr id="92" name="Rukopis 91">
                    <a:extLst>
                      <a:ext uri="{FF2B5EF4-FFF2-40B4-BE49-F238E27FC236}">
                        <a16:creationId xmlns:a16="http://schemas.microsoft.com/office/drawing/2014/main" id="{964B0DBD-CBD0-C370-A691-C358D1070837}"/>
                      </a:ext>
                    </a:extLst>
                  </p14:cNvPr>
                  <p14:cNvContentPartPr/>
                  <p14:nvPr/>
                </p14:nvContentPartPr>
                <p14:xfrm>
                  <a:off x="9991339" y="2145988"/>
                  <a:ext cx="150840" cy="12600"/>
                </p14:xfrm>
              </p:contentPart>
            </mc:Choice>
            <mc:Fallback xmlns="">
              <p:pic>
                <p:nvPicPr>
                  <p:cNvPr id="219" name="Rukopis 218">
                    <a:extLst>
                      <a:ext uri="{FF2B5EF4-FFF2-40B4-BE49-F238E27FC236}">
                        <a16:creationId xmlns:a16="http://schemas.microsoft.com/office/drawing/2014/main" id="{3CCB537B-BD44-4772-423E-FEAA9493ADBF}"/>
                      </a:ext>
                    </a:extLst>
                  </p:cNvPr>
                  <p:cNvPicPr/>
                  <p:nvPr/>
                </p:nvPicPr>
                <p:blipFill>
                  <a:blip r:embed="rId156"/>
                  <a:stretch>
                    <a:fillRect/>
                  </a:stretch>
                </p:blipFill>
                <p:spPr>
                  <a:xfrm>
                    <a:off x="9982699" y="2137348"/>
                    <a:ext cx="168480" cy="30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7">
                <p14:nvContentPartPr>
                  <p14:cNvPr id="93" name="Rukopis 92">
                    <a:extLst>
                      <a:ext uri="{FF2B5EF4-FFF2-40B4-BE49-F238E27FC236}">
                        <a16:creationId xmlns:a16="http://schemas.microsoft.com/office/drawing/2014/main" id="{D0C51597-5E02-1001-7B19-93B1B1790EAA}"/>
                      </a:ext>
                    </a:extLst>
                  </p14:cNvPr>
                  <p14:cNvContentPartPr/>
                  <p14:nvPr/>
                </p14:nvContentPartPr>
                <p14:xfrm>
                  <a:off x="9886579" y="2102068"/>
                  <a:ext cx="68040" cy="23760"/>
                </p14:xfrm>
              </p:contentPart>
            </mc:Choice>
            <mc:Fallback xmlns="">
              <p:pic>
                <p:nvPicPr>
                  <p:cNvPr id="221" name="Rukopis 220">
                    <a:extLst>
                      <a:ext uri="{FF2B5EF4-FFF2-40B4-BE49-F238E27FC236}">
                        <a16:creationId xmlns:a16="http://schemas.microsoft.com/office/drawing/2014/main" id="{C78D7E01-6477-982E-3FF0-F2A4973E5128}"/>
                      </a:ext>
                    </a:extLst>
                  </p:cNvPr>
                  <p:cNvPicPr/>
                  <p:nvPr/>
                </p:nvPicPr>
                <p:blipFill>
                  <a:blip r:embed="rId158"/>
                  <a:stretch>
                    <a:fillRect/>
                  </a:stretch>
                </p:blipFill>
                <p:spPr>
                  <a:xfrm>
                    <a:off x="9877579" y="2093428"/>
                    <a:ext cx="85680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9">
                <p14:nvContentPartPr>
                  <p14:cNvPr id="94" name="Rukopis 93">
                    <a:extLst>
                      <a:ext uri="{FF2B5EF4-FFF2-40B4-BE49-F238E27FC236}">
                        <a16:creationId xmlns:a16="http://schemas.microsoft.com/office/drawing/2014/main" id="{9CCDF1E3-5F60-37A3-C9A1-D947768AED6B}"/>
                      </a:ext>
                    </a:extLst>
                  </p14:cNvPr>
                  <p14:cNvContentPartPr/>
                  <p14:nvPr/>
                </p14:nvContentPartPr>
                <p14:xfrm>
                  <a:off x="9888019" y="2125468"/>
                  <a:ext cx="69480" cy="30600"/>
                </p14:xfrm>
              </p:contentPart>
            </mc:Choice>
            <mc:Fallback xmlns="">
              <p:pic>
                <p:nvPicPr>
                  <p:cNvPr id="222" name="Rukopis 221">
                    <a:extLst>
                      <a:ext uri="{FF2B5EF4-FFF2-40B4-BE49-F238E27FC236}">
                        <a16:creationId xmlns:a16="http://schemas.microsoft.com/office/drawing/2014/main" id="{4D9CFF49-102D-4E6A-281B-A673A69D351F}"/>
                      </a:ext>
                    </a:extLst>
                  </p:cNvPr>
                  <p:cNvPicPr/>
                  <p:nvPr/>
                </p:nvPicPr>
                <p:blipFill>
                  <a:blip r:embed="rId160"/>
                  <a:stretch>
                    <a:fillRect/>
                  </a:stretch>
                </p:blipFill>
                <p:spPr>
                  <a:xfrm>
                    <a:off x="9879019" y="2116828"/>
                    <a:ext cx="87120" cy="48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1">
                <p14:nvContentPartPr>
                  <p14:cNvPr id="95" name="Rukopis 94">
                    <a:extLst>
                      <a:ext uri="{FF2B5EF4-FFF2-40B4-BE49-F238E27FC236}">
                        <a16:creationId xmlns:a16="http://schemas.microsoft.com/office/drawing/2014/main" id="{CDCDE644-7DDF-10E3-9496-B979B8E6D12C}"/>
                      </a:ext>
                    </a:extLst>
                  </p14:cNvPr>
                  <p14:cNvContentPartPr/>
                  <p14:nvPr/>
                </p14:nvContentPartPr>
                <p14:xfrm>
                  <a:off x="9957139" y="2125468"/>
                  <a:ext cx="360" cy="360"/>
                </p14:xfrm>
              </p:contentPart>
            </mc:Choice>
            <mc:Fallback xmlns="">
              <p:pic>
                <p:nvPicPr>
                  <p:cNvPr id="223" name="Rukopis 222">
                    <a:extLst>
                      <a:ext uri="{FF2B5EF4-FFF2-40B4-BE49-F238E27FC236}">
                        <a16:creationId xmlns:a16="http://schemas.microsoft.com/office/drawing/2014/main" id="{8E0909B9-4D93-F0D7-8B11-3C4796427928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9948139" y="2116828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2">
                <p14:nvContentPartPr>
                  <p14:cNvPr id="96" name="Rukopis 95">
                    <a:extLst>
                      <a:ext uri="{FF2B5EF4-FFF2-40B4-BE49-F238E27FC236}">
                        <a16:creationId xmlns:a16="http://schemas.microsoft.com/office/drawing/2014/main" id="{D968CE6A-1FFA-82BC-D0CD-F55C490BDF63}"/>
                      </a:ext>
                    </a:extLst>
                  </p14:cNvPr>
                  <p14:cNvContentPartPr/>
                  <p14:nvPr/>
                </p14:nvContentPartPr>
                <p14:xfrm>
                  <a:off x="9932299" y="2125468"/>
                  <a:ext cx="59760" cy="42120"/>
                </p14:xfrm>
              </p:contentPart>
            </mc:Choice>
            <mc:Fallback xmlns="">
              <p:pic>
                <p:nvPicPr>
                  <p:cNvPr id="224" name="Rukopis 223">
                    <a:extLst>
                      <a:ext uri="{FF2B5EF4-FFF2-40B4-BE49-F238E27FC236}">
                        <a16:creationId xmlns:a16="http://schemas.microsoft.com/office/drawing/2014/main" id="{D8067ED9-EA17-683F-2E97-F3D5D5896E3B}"/>
                      </a:ext>
                    </a:extLst>
                  </p:cNvPr>
                  <p:cNvPicPr/>
                  <p:nvPr/>
                </p:nvPicPr>
                <p:blipFill>
                  <a:blip r:embed="rId163"/>
                  <a:stretch>
                    <a:fillRect/>
                  </a:stretch>
                </p:blipFill>
                <p:spPr>
                  <a:xfrm>
                    <a:off x="9923299" y="2116828"/>
                    <a:ext cx="77400" cy="59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4">
                <p14:nvContentPartPr>
                  <p14:cNvPr id="97" name="Rukopis 96">
                    <a:extLst>
                      <a:ext uri="{FF2B5EF4-FFF2-40B4-BE49-F238E27FC236}">
                        <a16:creationId xmlns:a16="http://schemas.microsoft.com/office/drawing/2014/main" id="{FE727B66-7896-6C84-0A39-7F5AC65360FB}"/>
                      </a:ext>
                    </a:extLst>
                  </p14:cNvPr>
                  <p14:cNvContentPartPr/>
                  <p14:nvPr/>
                </p14:nvContentPartPr>
                <p14:xfrm>
                  <a:off x="9891259" y="1703548"/>
                  <a:ext cx="148680" cy="13680"/>
                </p14:xfrm>
              </p:contentPart>
            </mc:Choice>
            <mc:Fallback xmlns="">
              <p:pic>
                <p:nvPicPr>
                  <p:cNvPr id="226" name="Rukopis 225">
                    <a:extLst>
                      <a:ext uri="{FF2B5EF4-FFF2-40B4-BE49-F238E27FC236}">
                        <a16:creationId xmlns:a16="http://schemas.microsoft.com/office/drawing/2014/main" id="{AEB02B08-88AB-B63D-E1A6-ECDD9757C84B}"/>
                      </a:ext>
                    </a:extLst>
                  </p:cNvPr>
                  <p:cNvPicPr/>
                  <p:nvPr/>
                </p:nvPicPr>
                <p:blipFill>
                  <a:blip r:embed="rId165"/>
                  <a:stretch>
                    <a:fillRect/>
                  </a:stretch>
                </p:blipFill>
                <p:spPr>
                  <a:xfrm>
                    <a:off x="9882619" y="1694908"/>
                    <a:ext cx="166320" cy="3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6">
                <p14:nvContentPartPr>
                  <p14:cNvPr id="98" name="Rukopis 97">
                    <a:extLst>
                      <a:ext uri="{FF2B5EF4-FFF2-40B4-BE49-F238E27FC236}">
                        <a16:creationId xmlns:a16="http://schemas.microsoft.com/office/drawing/2014/main" id="{A9C07F80-866C-D29B-331A-B0EAE6FFC4F0}"/>
                      </a:ext>
                    </a:extLst>
                  </p14:cNvPr>
                  <p14:cNvContentPartPr/>
                  <p14:nvPr/>
                </p14:nvContentPartPr>
                <p14:xfrm>
                  <a:off x="10246939" y="1700308"/>
                  <a:ext cx="112320" cy="5400"/>
                </p14:xfrm>
              </p:contentPart>
            </mc:Choice>
            <mc:Fallback xmlns="">
              <p:pic>
                <p:nvPicPr>
                  <p:cNvPr id="227" name="Rukopis 226">
                    <a:extLst>
                      <a:ext uri="{FF2B5EF4-FFF2-40B4-BE49-F238E27FC236}">
                        <a16:creationId xmlns:a16="http://schemas.microsoft.com/office/drawing/2014/main" id="{FA5A60D2-5FA1-D845-BCDB-0AA11D587889}"/>
                      </a:ext>
                    </a:extLst>
                  </p:cNvPr>
                  <p:cNvPicPr/>
                  <p:nvPr/>
                </p:nvPicPr>
                <p:blipFill>
                  <a:blip r:embed="rId167"/>
                  <a:stretch>
                    <a:fillRect/>
                  </a:stretch>
                </p:blipFill>
                <p:spPr>
                  <a:xfrm>
                    <a:off x="10238299" y="1691308"/>
                    <a:ext cx="129960" cy="2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8">
                <p14:nvContentPartPr>
                  <p14:cNvPr id="99" name="Rukopis 98">
                    <a:extLst>
                      <a:ext uri="{FF2B5EF4-FFF2-40B4-BE49-F238E27FC236}">
                        <a16:creationId xmlns:a16="http://schemas.microsoft.com/office/drawing/2014/main" id="{12FB6EFB-036B-0953-70A0-8660AED555F5}"/>
                      </a:ext>
                    </a:extLst>
                  </p14:cNvPr>
                  <p14:cNvContentPartPr/>
                  <p14:nvPr/>
                </p14:nvContentPartPr>
                <p14:xfrm>
                  <a:off x="9840859" y="1752868"/>
                  <a:ext cx="601920" cy="47160"/>
                </p14:xfrm>
              </p:contentPart>
            </mc:Choice>
            <mc:Fallback xmlns="">
              <p:pic>
                <p:nvPicPr>
                  <p:cNvPr id="270" name="Rukopis 269">
                    <a:extLst>
                      <a:ext uri="{FF2B5EF4-FFF2-40B4-BE49-F238E27FC236}">
                        <a16:creationId xmlns:a16="http://schemas.microsoft.com/office/drawing/2014/main" id="{5F4CFB84-4E3A-F0C4-DFDF-66CCF5B23AE8}"/>
                      </a:ext>
                    </a:extLst>
                  </p:cNvPr>
                  <p:cNvPicPr/>
                  <p:nvPr/>
                </p:nvPicPr>
                <p:blipFill>
                  <a:blip r:embed="rId169"/>
                  <a:stretch>
                    <a:fillRect/>
                  </a:stretch>
                </p:blipFill>
                <p:spPr>
                  <a:xfrm>
                    <a:off x="9832219" y="1743868"/>
                    <a:ext cx="619560" cy="64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0">
                <p14:nvContentPartPr>
                  <p14:cNvPr id="100" name="Rukopis 99">
                    <a:extLst>
                      <a:ext uri="{FF2B5EF4-FFF2-40B4-BE49-F238E27FC236}">
                        <a16:creationId xmlns:a16="http://schemas.microsoft.com/office/drawing/2014/main" id="{2459C87F-A3AF-C80B-8492-BBD8C2B642D2}"/>
                      </a:ext>
                    </a:extLst>
                  </p14:cNvPr>
                  <p14:cNvContentPartPr/>
                  <p14:nvPr/>
                </p14:nvContentPartPr>
                <p14:xfrm>
                  <a:off x="9955699" y="1796068"/>
                  <a:ext cx="447840" cy="27360"/>
                </p14:xfrm>
              </p:contentPart>
            </mc:Choice>
            <mc:Fallback xmlns="">
              <p:pic>
                <p:nvPicPr>
                  <p:cNvPr id="271" name="Rukopis 270">
                    <a:extLst>
                      <a:ext uri="{FF2B5EF4-FFF2-40B4-BE49-F238E27FC236}">
                        <a16:creationId xmlns:a16="http://schemas.microsoft.com/office/drawing/2014/main" id="{60B763D8-1161-512A-B38E-D2985A954376}"/>
                      </a:ext>
                    </a:extLst>
                  </p:cNvPr>
                  <p:cNvPicPr/>
                  <p:nvPr/>
                </p:nvPicPr>
                <p:blipFill>
                  <a:blip r:embed="rId171"/>
                  <a:stretch>
                    <a:fillRect/>
                  </a:stretch>
                </p:blipFill>
                <p:spPr>
                  <a:xfrm>
                    <a:off x="9946699" y="1787068"/>
                    <a:ext cx="465480" cy="45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2">
                <p14:nvContentPartPr>
                  <p14:cNvPr id="101" name="Rukopis 100">
                    <a:extLst>
                      <a:ext uri="{FF2B5EF4-FFF2-40B4-BE49-F238E27FC236}">
                        <a16:creationId xmlns:a16="http://schemas.microsoft.com/office/drawing/2014/main" id="{71A76856-F96D-464F-0FD8-EDD9AC093D9E}"/>
                      </a:ext>
                    </a:extLst>
                  </p14:cNvPr>
                  <p14:cNvContentPartPr/>
                  <p14:nvPr/>
                </p14:nvContentPartPr>
                <p14:xfrm>
                  <a:off x="9858859" y="1859788"/>
                  <a:ext cx="201960" cy="23760"/>
                </p14:xfrm>
              </p:contentPart>
            </mc:Choice>
            <mc:Fallback xmlns="">
              <p:pic>
                <p:nvPicPr>
                  <p:cNvPr id="272" name="Rukopis 271">
                    <a:extLst>
                      <a:ext uri="{FF2B5EF4-FFF2-40B4-BE49-F238E27FC236}">
                        <a16:creationId xmlns:a16="http://schemas.microsoft.com/office/drawing/2014/main" id="{C5224C84-7FC0-A93E-7BC0-E3E8A9B8FA7A}"/>
                      </a:ext>
                    </a:extLst>
                  </p:cNvPr>
                  <p:cNvPicPr/>
                  <p:nvPr/>
                </p:nvPicPr>
                <p:blipFill>
                  <a:blip r:embed="rId173"/>
                  <a:stretch>
                    <a:fillRect/>
                  </a:stretch>
                </p:blipFill>
                <p:spPr>
                  <a:xfrm>
                    <a:off x="9850219" y="1851148"/>
                    <a:ext cx="219600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4">
                <p14:nvContentPartPr>
                  <p14:cNvPr id="102" name="Rukopis 101">
                    <a:extLst>
                      <a:ext uri="{FF2B5EF4-FFF2-40B4-BE49-F238E27FC236}">
                        <a16:creationId xmlns:a16="http://schemas.microsoft.com/office/drawing/2014/main" id="{A03FAA78-B8FF-C31A-036E-F7501E25A471}"/>
                      </a:ext>
                    </a:extLst>
                  </p14:cNvPr>
                  <p14:cNvContentPartPr/>
                  <p14:nvPr/>
                </p14:nvContentPartPr>
                <p14:xfrm>
                  <a:off x="10146139" y="1813708"/>
                  <a:ext cx="299880" cy="33840"/>
                </p14:xfrm>
              </p:contentPart>
            </mc:Choice>
            <mc:Fallback xmlns="">
              <p:pic>
                <p:nvPicPr>
                  <p:cNvPr id="273" name="Rukopis 272">
                    <a:extLst>
                      <a:ext uri="{FF2B5EF4-FFF2-40B4-BE49-F238E27FC236}">
                        <a16:creationId xmlns:a16="http://schemas.microsoft.com/office/drawing/2014/main" id="{710288B0-3B07-DFC5-D380-C7B67FCCFB0A}"/>
                      </a:ext>
                    </a:extLst>
                  </p:cNvPr>
                  <p:cNvPicPr/>
                  <p:nvPr/>
                </p:nvPicPr>
                <p:blipFill>
                  <a:blip r:embed="rId175"/>
                  <a:stretch>
                    <a:fillRect/>
                  </a:stretch>
                </p:blipFill>
                <p:spPr>
                  <a:xfrm>
                    <a:off x="10137499" y="1805068"/>
                    <a:ext cx="317520" cy="51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6">
                <p14:nvContentPartPr>
                  <p14:cNvPr id="103" name="Rukopis 102">
                    <a:extLst>
                      <a:ext uri="{FF2B5EF4-FFF2-40B4-BE49-F238E27FC236}">
                        <a16:creationId xmlns:a16="http://schemas.microsoft.com/office/drawing/2014/main" id="{7640F82B-4B65-ECFE-4DD4-79AB2E53FEF9}"/>
                      </a:ext>
                    </a:extLst>
                  </p14:cNvPr>
                  <p14:cNvContentPartPr/>
                  <p14:nvPr/>
                </p14:nvContentPartPr>
                <p14:xfrm>
                  <a:off x="9937699" y="1882108"/>
                  <a:ext cx="465120" cy="50400"/>
                </p14:xfrm>
              </p:contentPart>
            </mc:Choice>
            <mc:Fallback xmlns="">
              <p:pic>
                <p:nvPicPr>
                  <p:cNvPr id="274" name="Rukopis 273">
                    <a:extLst>
                      <a:ext uri="{FF2B5EF4-FFF2-40B4-BE49-F238E27FC236}">
                        <a16:creationId xmlns:a16="http://schemas.microsoft.com/office/drawing/2014/main" id="{060C56EE-38BB-0066-78B9-0A990E495E95}"/>
                      </a:ext>
                    </a:extLst>
                  </p:cNvPr>
                  <p:cNvPicPr/>
                  <p:nvPr/>
                </p:nvPicPr>
                <p:blipFill>
                  <a:blip r:embed="rId177"/>
                  <a:stretch>
                    <a:fillRect/>
                  </a:stretch>
                </p:blipFill>
                <p:spPr>
                  <a:xfrm>
                    <a:off x="9928699" y="1873468"/>
                    <a:ext cx="482760" cy="68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8">
                <p14:nvContentPartPr>
                  <p14:cNvPr id="104" name="Rukopis 103">
                    <a:extLst>
                      <a:ext uri="{FF2B5EF4-FFF2-40B4-BE49-F238E27FC236}">
                        <a16:creationId xmlns:a16="http://schemas.microsoft.com/office/drawing/2014/main" id="{210EC75D-1F6D-55E7-3945-4396901CD012}"/>
                      </a:ext>
                    </a:extLst>
                  </p14:cNvPr>
                  <p14:cNvContentPartPr/>
                  <p14:nvPr/>
                </p14:nvContentPartPr>
                <p14:xfrm>
                  <a:off x="9812059" y="1964188"/>
                  <a:ext cx="566640" cy="68760"/>
                </p14:xfrm>
              </p:contentPart>
            </mc:Choice>
            <mc:Fallback xmlns="">
              <p:pic>
                <p:nvPicPr>
                  <p:cNvPr id="275" name="Rukopis 274">
                    <a:extLst>
                      <a:ext uri="{FF2B5EF4-FFF2-40B4-BE49-F238E27FC236}">
                        <a16:creationId xmlns:a16="http://schemas.microsoft.com/office/drawing/2014/main" id="{15DA98CE-1BC7-0DEB-7078-14B575A57D8D}"/>
                      </a:ext>
                    </a:extLst>
                  </p:cNvPr>
                  <p:cNvPicPr/>
                  <p:nvPr/>
                </p:nvPicPr>
                <p:blipFill>
                  <a:blip r:embed="rId179"/>
                  <a:stretch>
                    <a:fillRect/>
                  </a:stretch>
                </p:blipFill>
                <p:spPr>
                  <a:xfrm>
                    <a:off x="9803059" y="1955548"/>
                    <a:ext cx="584280" cy="86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0">
                <p14:nvContentPartPr>
                  <p14:cNvPr id="105" name="Rukopis 104">
                    <a:extLst>
                      <a:ext uri="{FF2B5EF4-FFF2-40B4-BE49-F238E27FC236}">
                        <a16:creationId xmlns:a16="http://schemas.microsoft.com/office/drawing/2014/main" id="{3B383B7D-A8C2-98C1-23FC-732769506103}"/>
                      </a:ext>
                    </a:extLst>
                  </p14:cNvPr>
                  <p14:cNvContentPartPr/>
                  <p14:nvPr/>
                </p14:nvContentPartPr>
                <p14:xfrm>
                  <a:off x="9883699" y="2046628"/>
                  <a:ext cx="334440" cy="38880"/>
                </p14:xfrm>
              </p:contentPart>
            </mc:Choice>
            <mc:Fallback xmlns="">
              <p:pic>
                <p:nvPicPr>
                  <p:cNvPr id="276" name="Rukopis 275">
                    <a:extLst>
                      <a:ext uri="{FF2B5EF4-FFF2-40B4-BE49-F238E27FC236}">
                        <a16:creationId xmlns:a16="http://schemas.microsoft.com/office/drawing/2014/main" id="{D0930252-EE8C-3AD4-A204-360C91562D18}"/>
                      </a:ext>
                    </a:extLst>
                  </p:cNvPr>
                  <p:cNvPicPr/>
                  <p:nvPr/>
                </p:nvPicPr>
                <p:blipFill>
                  <a:blip r:embed="rId181"/>
                  <a:stretch>
                    <a:fillRect/>
                  </a:stretch>
                </p:blipFill>
                <p:spPr>
                  <a:xfrm>
                    <a:off x="9875059" y="2037988"/>
                    <a:ext cx="352080" cy="56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2">
                <p14:nvContentPartPr>
                  <p14:cNvPr id="106" name="Rukopis 105">
                    <a:extLst>
                      <a:ext uri="{FF2B5EF4-FFF2-40B4-BE49-F238E27FC236}">
                        <a16:creationId xmlns:a16="http://schemas.microsoft.com/office/drawing/2014/main" id="{3B3F77C9-8F9B-A8F6-294B-9A9522021CD2}"/>
                      </a:ext>
                    </a:extLst>
                  </p14:cNvPr>
                  <p14:cNvContentPartPr/>
                  <p14:nvPr/>
                </p14:nvContentPartPr>
                <p14:xfrm>
                  <a:off x="10408579" y="2040148"/>
                  <a:ext cx="360" cy="360"/>
                </p14:xfrm>
              </p:contentPart>
            </mc:Choice>
            <mc:Fallback xmlns="">
              <p:pic>
                <p:nvPicPr>
                  <p:cNvPr id="277" name="Rukopis 276">
                    <a:extLst>
                      <a:ext uri="{FF2B5EF4-FFF2-40B4-BE49-F238E27FC236}">
                        <a16:creationId xmlns:a16="http://schemas.microsoft.com/office/drawing/2014/main" id="{93EC4AC6-9F30-4E98-4D42-683E4AFD5890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10399579" y="2031508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3">
                <p14:nvContentPartPr>
                  <p14:cNvPr id="107" name="Rukopis 106">
                    <a:extLst>
                      <a:ext uri="{FF2B5EF4-FFF2-40B4-BE49-F238E27FC236}">
                        <a16:creationId xmlns:a16="http://schemas.microsoft.com/office/drawing/2014/main" id="{16770C43-1304-5406-5CEB-9296B7FED7B8}"/>
                      </a:ext>
                    </a:extLst>
                  </p14:cNvPr>
                  <p14:cNvContentPartPr/>
                  <p14:nvPr/>
                </p14:nvContentPartPr>
                <p14:xfrm>
                  <a:off x="9773179" y="1967068"/>
                  <a:ext cx="279360" cy="22320"/>
                </p14:xfrm>
              </p:contentPart>
            </mc:Choice>
            <mc:Fallback xmlns="">
              <p:pic>
                <p:nvPicPr>
                  <p:cNvPr id="278" name="Rukopis 277">
                    <a:extLst>
                      <a:ext uri="{FF2B5EF4-FFF2-40B4-BE49-F238E27FC236}">
                        <a16:creationId xmlns:a16="http://schemas.microsoft.com/office/drawing/2014/main" id="{574A011B-022C-D06F-C961-8FAEDF126D72}"/>
                      </a:ext>
                    </a:extLst>
                  </p:cNvPr>
                  <p:cNvPicPr/>
                  <p:nvPr/>
                </p:nvPicPr>
                <p:blipFill>
                  <a:blip r:embed="rId184"/>
                  <a:stretch>
                    <a:fillRect/>
                  </a:stretch>
                </p:blipFill>
                <p:spPr>
                  <a:xfrm>
                    <a:off x="9764539" y="1958428"/>
                    <a:ext cx="297000" cy="3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5">
                <p14:nvContentPartPr>
                  <p14:cNvPr id="108" name="Rukopis 107">
                    <a:extLst>
                      <a:ext uri="{FF2B5EF4-FFF2-40B4-BE49-F238E27FC236}">
                        <a16:creationId xmlns:a16="http://schemas.microsoft.com/office/drawing/2014/main" id="{5B5CF8A5-064D-6A9A-87EE-B492B69C5937}"/>
                      </a:ext>
                    </a:extLst>
                  </p14:cNvPr>
                  <p14:cNvContentPartPr/>
                  <p14:nvPr/>
                </p14:nvContentPartPr>
                <p14:xfrm>
                  <a:off x="9962539" y="1976428"/>
                  <a:ext cx="259920" cy="47160"/>
                </p14:xfrm>
              </p:contentPart>
            </mc:Choice>
            <mc:Fallback xmlns="">
              <p:pic>
                <p:nvPicPr>
                  <p:cNvPr id="279" name="Rukopis 278">
                    <a:extLst>
                      <a:ext uri="{FF2B5EF4-FFF2-40B4-BE49-F238E27FC236}">
                        <a16:creationId xmlns:a16="http://schemas.microsoft.com/office/drawing/2014/main" id="{83ECBD61-B255-FBD8-48EB-5A30FAFD9AAD}"/>
                      </a:ext>
                    </a:extLst>
                  </p:cNvPr>
                  <p:cNvPicPr/>
                  <p:nvPr/>
                </p:nvPicPr>
                <p:blipFill>
                  <a:blip r:embed="rId186"/>
                  <a:stretch>
                    <a:fillRect/>
                  </a:stretch>
                </p:blipFill>
                <p:spPr>
                  <a:xfrm>
                    <a:off x="9953539" y="1967428"/>
                    <a:ext cx="277560" cy="64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7">
                <p14:nvContentPartPr>
                  <p14:cNvPr id="109" name="Rukopis 108">
                    <a:extLst>
                      <a:ext uri="{FF2B5EF4-FFF2-40B4-BE49-F238E27FC236}">
                        <a16:creationId xmlns:a16="http://schemas.microsoft.com/office/drawing/2014/main" id="{D39B6A27-ED40-65C8-7321-C5F02A418521}"/>
                      </a:ext>
                    </a:extLst>
                  </p14:cNvPr>
                  <p14:cNvContentPartPr/>
                  <p14:nvPr/>
                </p14:nvContentPartPr>
                <p14:xfrm>
                  <a:off x="9882259" y="1915228"/>
                  <a:ext cx="286200" cy="29520"/>
                </p14:xfrm>
              </p:contentPart>
            </mc:Choice>
            <mc:Fallback xmlns="">
              <p:pic>
                <p:nvPicPr>
                  <p:cNvPr id="280" name="Rukopis 279">
                    <a:extLst>
                      <a:ext uri="{FF2B5EF4-FFF2-40B4-BE49-F238E27FC236}">
                        <a16:creationId xmlns:a16="http://schemas.microsoft.com/office/drawing/2014/main" id="{F264A98D-9F59-CAE2-E281-32EECB8DD4A6}"/>
                      </a:ext>
                    </a:extLst>
                  </p:cNvPr>
                  <p:cNvPicPr/>
                  <p:nvPr/>
                </p:nvPicPr>
                <p:blipFill>
                  <a:blip r:embed="rId188"/>
                  <a:stretch>
                    <a:fillRect/>
                  </a:stretch>
                </p:blipFill>
                <p:spPr>
                  <a:xfrm>
                    <a:off x="9873619" y="1906588"/>
                    <a:ext cx="303840" cy="47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9">
                <p14:nvContentPartPr>
                  <p14:cNvPr id="110" name="Rukopis 109">
                    <a:extLst>
                      <a:ext uri="{FF2B5EF4-FFF2-40B4-BE49-F238E27FC236}">
                        <a16:creationId xmlns:a16="http://schemas.microsoft.com/office/drawing/2014/main" id="{455F824A-F00C-9807-B999-420E369E76AD}"/>
                      </a:ext>
                    </a:extLst>
                  </p14:cNvPr>
                  <p14:cNvContentPartPr/>
                  <p14:nvPr/>
                </p14:nvContentPartPr>
                <p14:xfrm>
                  <a:off x="9818899" y="1910908"/>
                  <a:ext cx="268200" cy="34560"/>
                </p14:xfrm>
              </p:contentPart>
            </mc:Choice>
            <mc:Fallback xmlns="">
              <p:pic>
                <p:nvPicPr>
                  <p:cNvPr id="281" name="Rukopis 280">
                    <a:extLst>
                      <a:ext uri="{FF2B5EF4-FFF2-40B4-BE49-F238E27FC236}">
                        <a16:creationId xmlns:a16="http://schemas.microsoft.com/office/drawing/2014/main" id="{6E15338C-3D1B-066F-0495-59181BBC0E93}"/>
                      </a:ext>
                    </a:extLst>
                  </p:cNvPr>
                  <p:cNvPicPr/>
                  <p:nvPr/>
                </p:nvPicPr>
                <p:blipFill>
                  <a:blip r:embed="rId190"/>
                  <a:stretch>
                    <a:fillRect/>
                  </a:stretch>
                </p:blipFill>
                <p:spPr>
                  <a:xfrm>
                    <a:off x="9809899" y="1902268"/>
                    <a:ext cx="285840" cy="52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1">
                <p14:nvContentPartPr>
                  <p14:cNvPr id="111" name="Rukopis 110">
                    <a:extLst>
                      <a:ext uri="{FF2B5EF4-FFF2-40B4-BE49-F238E27FC236}">
                        <a16:creationId xmlns:a16="http://schemas.microsoft.com/office/drawing/2014/main" id="{F5738B94-23F4-33D3-D59D-1C988489411F}"/>
                      </a:ext>
                    </a:extLst>
                  </p14:cNvPr>
                  <p14:cNvContentPartPr/>
                  <p14:nvPr/>
                </p14:nvContentPartPr>
                <p14:xfrm>
                  <a:off x="9933379" y="1850068"/>
                  <a:ext cx="155160" cy="19440"/>
                </p14:xfrm>
              </p:contentPart>
            </mc:Choice>
            <mc:Fallback xmlns="">
              <p:pic>
                <p:nvPicPr>
                  <p:cNvPr id="282" name="Rukopis 281">
                    <a:extLst>
                      <a:ext uri="{FF2B5EF4-FFF2-40B4-BE49-F238E27FC236}">
                        <a16:creationId xmlns:a16="http://schemas.microsoft.com/office/drawing/2014/main" id="{CE05B195-39BA-AC43-05DA-F4870CC8957D}"/>
                      </a:ext>
                    </a:extLst>
                  </p:cNvPr>
                  <p:cNvPicPr/>
                  <p:nvPr/>
                </p:nvPicPr>
                <p:blipFill>
                  <a:blip r:embed="rId192"/>
                  <a:stretch>
                    <a:fillRect/>
                  </a:stretch>
                </p:blipFill>
                <p:spPr>
                  <a:xfrm>
                    <a:off x="9924739" y="1841068"/>
                    <a:ext cx="172800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3">
                <p14:nvContentPartPr>
                  <p14:cNvPr id="112" name="Rukopis 111">
                    <a:extLst>
                      <a:ext uri="{FF2B5EF4-FFF2-40B4-BE49-F238E27FC236}">
                        <a16:creationId xmlns:a16="http://schemas.microsoft.com/office/drawing/2014/main" id="{0B44E17F-E301-8FD3-4843-FEF8AF6885D6}"/>
                      </a:ext>
                    </a:extLst>
                  </p14:cNvPr>
                  <p14:cNvContentPartPr/>
                  <p14:nvPr/>
                </p14:nvContentPartPr>
                <p14:xfrm>
                  <a:off x="10209859" y="1704268"/>
                  <a:ext cx="155160" cy="15120"/>
                </p14:xfrm>
              </p:contentPart>
            </mc:Choice>
            <mc:Fallback xmlns="">
              <p:pic>
                <p:nvPicPr>
                  <p:cNvPr id="283" name="Rukopis 282">
                    <a:extLst>
                      <a:ext uri="{FF2B5EF4-FFF2-40B4-BE49-F238E27FC236}">
                        <a16:creationId xmlns:a16="http://schemas.microsoft.com/office/drawing/2014/main" id="{D81058A1-2A73-8528-2806-417BB02093EF}"/>
                      </a:ext>
                    </a:extLst>
                  </p:cNvPr>
                  <p:cNvPicPr/>
                  <p:nvPr/>
                </p:nvPicPr>
                <p:blipFill>
                  <a:blip r:embed="rId194"/>
                  <a:stretch>
                    <a:fillRect/>
                  </a:stretch>
                </p:blipFill>
                <p:spPr>
                  <a:xfrm>
                    <a:off x="10200859" y="1695628"/>
                    <a:ext cx="172800" cy="32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5">
                <p14:nvContentPartPr>
                  <p14:cNvPr id="113" name="Rukopis 112">
                    <a:extLst>
                      <a:ext uri="{FF2B5EF4-FFF2-40B4-BE49-F238E27FC236}">
                        <a16:creationId xmlns:a16="http://schemas.microsoft.com/office/drawing/2014/main" id="{B1648F06-3844-6068-4089-0AACCC567D86}"/>
                      </a:ext>
                    </a:extLst>
                  </p14:cNvPr>
                  <p14:cNvContentPartPr/>
                  <p14:nvPr/>
                </p14:nvContentPartPr>
                <p14:xfrm>
                  <a:off x="10255219" y="1690948"/>
                  <a:ext cx="110880" cy="6840"/>
                </p14:xfrm>
              </p:contentPart>
            </mc:Choice>
            <mc:Fallback xmlns="">
              <p:pic>
                <p:nvPicPr>
                  <p:cNvPr id="284" name="Rukopis 283">
                    <a:extLst>
                      <a:ext uri="{FF2B5EF4-FFF2-40B4-BE49-F238E27FC236}">
                        <a16:creationId xmlns:a16="http://schemas.microsoft.com/office/drawing/2014/main" id="{786892EF-8520-8754-F4FF-FE57B114AFA5}"/>
                      </a:ext>
                    </a:extLst>
                  </p:cNvPr>
                  <p:cNvPicPr/>
                  <p:nvPr/>
                </p:nvPicPr>
                <p:blipFill>
                  <a:blip r:embed="rId196"/>
                  <a:stretch>
                    <a:fillRect/>
                  </a:stretch>
                </p:blipFill>
                <p:spPr>
                  <a:xfrm>
                    <a:off x="10246579" y="1681948"/>
                    <a:ext cx="128520" cy="24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7">
                <p14:nvContentPartPr>
                  <p14:cNvPr id="114" name="Rukopis 113">
                    <a:extLst>
                      <a:ext uri="{FF2B5EF4-FFF2-40B4-BE49-F238E27FC236}">
                        <a16:creationId xmlns:a16="http://schemas.microsoft.com/office/drawing/2014/main" id="{F7F0EE32-ABE2-1BE0-FAF8-127D085A2F1D}"/>
                      </a:ext>
                    </a:extLst>
                  </p14:cNvPr>
                  <p14:cNvContentPartPr/>
                  <p14:nvPr/>
                </p14:nvContentPartPr>
                <p14:xfrm>
                  <a:off x="10240099" y="1728028"/>
                  <a:ext cx="130320" cy="360"/>
                </p14:xfrm>
              </p:contentPart>
            </mc:Choice>
            <mc:Fallback xmlns="">
              <p:pic>
                <p:nvPicPr>
                  <p:cNvPr id="285" name="Rukopis 284">
                    <a:extLst>
                      <a:ext uri="{FF2B5EF4-FFF2-40B4-BE49-F238E27FC236}">
                        <a16:creationId xmlns:a16="http://schemas.microsoft.com/office/drawing/2014/main" id="{F0D39217-5BDB-64C0-564F-12753CDB1A0A}"/>
                      </a:ext>
                    </a:extLst>
                  </p:cNvPr>
                  <p:cNvPicPr/>
                  <p:nvPr/>
                </p:nvPicPr>
                <p:blipFill>
                  <a:blip r:embed="rId198"/>
                  <a:stretch>
                    <a:fillRect/>
                  </a:stretch>
                </p:blipFill>
                <p:spPr>
                  <a:xfrm>
                    <a:off x="10231099" y="1719028"/>
                    <a:ext cx="14796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9">
                <p14:nvContentPartPr>
                  <p14:cNvPr id="115" name="Rukopis 114">
                    <a:extLst>
                      <a:ext uri="{FF2B5EF4-FFF2-40B4-BE49-F238E27FC236}">
                        <a16:creationId xmlns:a16="http://schemas.microsoft.com/office/drawing/2014/main" id="{7612E245-0F00-B30B-560E-6C1E33B76B79}"/>
                      </a:ext>
                    </a:extLst>
                  </p14:cNvPr>
                  <p14:cNvContentPartPr/>
                  <p14:nvPr/>
                </p14:nvContentPartPr>
                <p14:xfrm>
                  <a:off x="10395979" y="1807228"/>
                  <a:ext cx="110880" cy="7560"/>
                </p14:xfrm>
              </p:contentPart>
            </mc:Choice>
            <mc:Fallback xmlns="">
              <p:pic>
                <p:nvPicPr>
                  <p:cNvPr id="287" name="Rukopis 286">
                    <a:extLst>
                      <a:ext uri="{FF2B5EF4-FFF2-40B4-BE49-F238E27FC236}">
                        <a16:creationId xmlns:a16="http://schemas.microsoft.com/office/drawing/2014/main" id="{834B7874-C87B-D3C2-265A-90EC6621BCAD}"/>
                      </a:ext>
                    </a:extLst>
                  </p:cNvPr>
                  <p:cNvPicPr/>
                  <p:nvPr/>
                </p:nvPicPr>
                <p:blipFill>
                  <a:blip r:embed="rId200"/>
                  <a:stretch>
                    <a:fillRect/>
                  </a:stretch>
                </p:blipFill>
                <p:spPr>
                  <a:xfrm>
                    <a:off x="10387339" y="1798588"/>
                    <a:ext cx="128520" cy="25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1">
                <p14:nvContentPartPr>
                  <p14:cNvPr id="116" name="Rukopis 115">
                    <a:extLst>
                      <a:ext uri="{FF2B5EF4-FFF2-40B4-BE49-F238E27FC236}">
                        <a16:creationId xmlns:a16="http://schemas.microsoft.com/office/drawing/2014/main" id="{D5E1A8A3-F456-5100-18F0-93C388058B73}"/>
                      </a:ext>
                    </a:extLst>
                  </p14:cNvPr>
                  <p14:cNvContentPartPr/>
                  <p14:nvPr/>
                </p14:nvContentPartPr>
                <p14:xfrm>
                  <a:off x="10428019" y="1801108"/>
                  <a:ext cx="360" cy="360"/>
                </p14:xfrm>
              </p:contentPart>
            </mc:Choice>
            <mc:Fallback xmlns="">
              <p:pic>
                <p:nvPicPr>
                  <p:cNvPr id="288" name="Rukopis 287">
                    <a:extLst>
                      <a:ext uri="{FF2B5EF4-FFF2-40B4-BE49-F238E27FC236}">
                        <a16:creationId xmlns:a16="http://schemas.microsoft.com/office/drawing/2014/main" id="{89FE3DEA-34F5-FE19-C4E6-6263A6CD99BC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10419019" y="1792108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2">
                <p14:nvContentPartPr>
                  <p14:cNvPr id="117" name="Rukopis 116">
                    <a:extLst>
                      <a:ext uri="{FF2B5EF4-FFF2-40B4-BE49-F238E27FC236}">
                        <a16:creationId xmlns:a16="http://schemas.microsoft.com/office/drawing/2014/main" id="{87955EF8-003F-1CC8-EAD1-DDD4319290C7}"/>
                      </a:ext>
                    </a:extLst>
                  </p14:cNvPr>
                  <p14:cNvContentPartPr/>
                  <p14:nvPr/>
                </p14:nvContentPartPr>
                <p14:xfrm>
                  <a:off x="9804139" y="1814428"/>
                  <a:ext cx="93600" cy="22320"/>
                </p14:xfrm>
              </p:contentPart>
            </mc:Choice>
            <mc:Fallback xmlns="">
              <p:pic>
                <p:nvPicPr>
                  <p:cNvPr id="290" name="Rukopis 289">
                    <a:extLst>
                      <a:ext uri="{FF2B5EF4-FFF2-40B4-BE49-F238E27FC236}">
                        <a16:creationId xmlns:a16="http://schemas.microsoft.com/office/drawing/2014/main" id="{F56F0AF9-E0C6-2739-72BD-D7560E18F7DD}"/>
                      </a:ext>
                    </a:extLst>
                  </p:cNvPr>
                  <p:cNvPicPr/>
                  <p:nvPr/>
                </p:nvPicPr>
                <p:blipFill>
                  <a:blip r:embed="rId203"/>
                  <a:stretch>
                    <a:fillRect/>
                  </a:stretch>
                </p:blipFill>
                <p:spPr>
                  <a:xfrm>
                    <a:off x="9795499" y="1805788"/>
                    <a:ext cx="111240" cy="39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4">
                <p14:nvContentPartPr>
                  <p14:cNvPr id="118" name="Rukopis 117">
                    <a:extLst>
                      <a:ext uri="{FF2B5EF4-FFF2-40B4-BE49-F238E27FC236}">
                        <a16:creationId xmlns:a16="http://schemas.microsoft.com/office/drawing/2014/main" id="{4999B697-DC7B-EE9A-3693-8AC5F0C71A12}"/>
                      </a:ext>
                    </a:extLst>
                  </p14:cNvPr>
                  <p14:cNvContentPartPr/>
                  <p14:nvPr/>
                </p14:nvContentPartPr>
                <p14:xfrm>
                  <a:off x="9858859" y="1869868"/>
                  <a:ext cx="287640" cy="28080"/>
                </p14:xfrm>
              </p:contentPart>
            </mc:Choice>
            <mc:Fallback xmlns="">
              <p:pic>
                <p:nvPicPr>
                  <p:cNvPr id="291" name="Rukopis 290">
                    <a:extLst>
                      <a:ext uri="{FF2B5EF4-FFF2-40B4-BE49-F238E27FC236}">
                        <a16:creationId xmlns:a16="http://schemas.microsoft.com/office/drawing/2014/main" id="{4B05C39B-3C7F-4351-15D4-4787E344C85B}"/>
                      </a:ext>
                    </a:extLst>
                  </p:cNvPr>
                  <p:cNvPicPr/>
                  <p:nvPr/>
                </p:nvPicPr>
                <p:blipFill>
                  <a:blip r:embed="rId205"/>
                  <a:stretch>
                    <a:fillRect/>
                  </a:stretch>
                </p:blipFill>
                <p:spPr>
                  <a:xfrm>
                    <a:off x="9850219" y="1861228"/>
                    <a:ext cx="305280" cy="45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6">
                <p14:nvContentPartPr>
                  <p14:cNvPr id="119" name="Rukopis 118">
                    <a:extLst>
                      <a:ext uri="{FF2B5EF4-FFF2-40B4-BE49-F238E27FC236}">
                        <a16:creationId xmlns:a16="http://schemas.microsoft.com/office/drawing/2014/main" id="{E40938BA-53CC-20D7-9F8C-674D32255CAF}"/>
                      </a:ext>
                    </a:extLst>
                  </p14:cNvPr>
                  <p14:cNvContentPartPr/>
                  <p14:nvPr/>
                </p14:nvContentPartPr>
                <p14:xfrm>
                  <a:off x="9901699" y="1888948"/>
                  <a:ext cx="360720" cy="40680"/>
                </p14:xfrm>
              </p:contentPart>
            </mc:Choice>
            <mc:Fallback xmlns="">
              <p:pic>
                <p:nvPicPr>
                  <p:cNvPr id="292" name="Rukopis 291">
                    <a:extLst>
                      <a:ext uri="{FF2B5EF4-FFF2-40B4-BE49-F238E27FC236}">
                        <a16:creationId xmlns:a16="http://schemas.microsoft.com/office/drawing/2014/main" id="{E1D408C4-9451-EAFC-37E2-6C938B0A7F77}"/>
                      </a:ext>
                    </a:extLst>
                  </p:cNvPr>
                  <p:cNvPicPr/>
                  <p:nvPr/>
                </p:nvPicPr>
                <p:blipFill>
                  <a:blip r:embed="rId207"/>
                  <a:stretch>
                    <a:fillRect/>
                  </a:stretch>
                </p:blipFill>
                <p:spPr>
                  <a:xfrm>
                    <a:off x="9893059" y="1880308"/>
                    <a:ext cx="378360" cy="58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8">
                <p14:nvContentPartPr>
                  <p14:cNvPr id="120" name="Rukopis 119">
                    <a:extLst>
                      <a:ext uri="{FF2B5EF4-FFF2-40B4-BE49-F238E27FC236}">
                        <a16:creationId xmlns:a16="http://schemas.microsoft.com/office/drawing/2014/main" id="{1D3179AB-EBF6-8A0E-6C9E-6E8645A99B02}"/>
                      </a:ext>
                    </a:extLst>
                  </p14:cNvPr>
                  <p14:cNvContentPartPr/>
                  <p14:nvPr/>
                </p14:nvContentPartPr>
                <p14:xfrm>
                  <a:off x="9825739" y="1916668"/>
                  <a:ext cx="543240" cy="111240"/>
                </p14:xfrm>
              </p:contentPart>
            </mc:Choice>
            <mc:Fallback xmlns="">
              <p:pic>
                <p:nvPicPr>
                  <p:cNvPr id="293" name="Rukopis 292">
                    <a:extLst>
                      <a:ext uri="{FF2B5EF4-FFF2-40B4-BE49-F238E27FC236}">
                        <a16:creationId xmlns:a16="http://schemas.microsoft.com/office/drawing/2014/main" id="{1DCBB145-C179-4071-6F21-B9FBB720060C}"/>
                      </a:ext>
                    </a:extLst>
                  </p:cNvPr>
                  <p:cNvPicPr/>
                  <p:nvPr/>
                </p:nvPicPr>
                <p:blipFill>
                  <a:blip r:embed="rId209"/>
                  <a:stretch>
                    <a:fillRect/>
                  </a:stretch>
                </p:blipFill>
                <p:spPr>
                  <a:xfrm>
                    <a:off x="9816739" y="1908028"/>
                    <a:ext cx="560880" cy="128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0">
                <p14:nvContentPartPr>
                  <p14:cNvPr id="121" name="Rukopis 120">
                    <a:extLst>
                      <a:ext uri="{FF2B5EF4-FFF2-40B4-BE49-F238E27FC236}">
                        <a16:creationId xmlns:a16="http://schemas.microsoft.com/office/drawing/2014/main" id="{41273247-6543-B7E7-D468-84290B88FC2E}"/>
                      </a:ext>
                    </a:extLst>
                  </p14:cNvPr>
                  <p14:cNvContentPartPr/>
                  <p14:nvPr/>
                </p14:nvContentPartPr>
                <p14:xfrm>
                  <a:off x="9864619" y="1977868"/>
                  <a:ext cx="398160" cy="94680"/>
                </p14:xfrm>
              </p:contentPart>
            </mc:Choice>
            <mc:Fallback xmlns="">
              <p:pic>
                <p:nvPicPr>
                  <p:cNvPr id="294" name="Rukopis 293">
                    <a:extLst>
                      <a:ext uri="{FF2B5EF4-FFF2-40B4-BE49-F238E27FC236}">
                        <a16:creationId xmlns:a16="http://schemas.microsoft.com/office/drawing/2014/main" id="{37B22D86-AFCD-330C-27CF-7782658DF1C2}"/>
                      </a:ext>
                    </a:extLst>
                  </p:cNvPr>
                  <p:cNvPicPr/>
                  <p:nvPr/>
                </p:nvPicPr>
                <p:blipFill>
                  <a:blip r:embed="rId211"/>
                  <a:stretch>
                    <a:fillRect/>
                  </a:stretch>
                </p:blipFill>
                <p:spPr>
                  <a:xfrm>
                    <a:off x="9855619" y="1968868"/>
                    <a:ext cx="41580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2">
                <p14:nvContentPartPr>
                  <p14:cNvPr id="122" name="Rukopis 121">
                    <a:extLst>
                      <a:ext uri="{FF2B5EF4-FFF2-40B4-BE49-F238E27FC236}">
                        <a16:creationId xmlns:a16="http://schemas.microsoft.com/office/drawing/2014/main" id="{A3C47908-CA92-56EA-1E49-10143D95EA53}"/>
                      </a:ext>
                    </a:extLst>
                  </p14:cNvPr>
                  <p14:cNvContentPartPr/>
                  <p14:nvPr/>
                </p14:nvContentPartPr>
                <p14:xfrm>
                  <a:off x="9840139" y="1911628"/>
                  <a:ext cx="194040" cy="41400"/>
                </p14:xfrm>
              </p:contentPart>
            </mc:Choice>
            <mc:Fallback xmlns="">
              <p:pic>
                <p:nvPicPr>
                  <p:cNvPr id="295" name="Rukopis 294">
                    <a:extLst>
                      <a:ext uri="{FF2B5EF4-FFF2-40B4-BE49-F238E27FC236}">
                        <a16:creationId xmlns:a16="http://schemas.microsoft.com/office/drawing/2014/main" id="{D17F61E1-F0BB-97A7-2C8C-39F1E9B32F1F}"/>
                      </a:ext>
                    </a:extLst>
                  </p:cNvPr>
                  <p:cNvPicPr/>
                  <p:nvPr/>
                </p:nvPicPr>
                <p:blipFill>
                  <a:blip r:embed="rId213"/>
                  <a:stretch>
                    <a:fillRect/>
                  </a:stretch>
                </p:blipFill>
                <p:spPr>
                  <a:xfrm>
                    <a:off x="9831499" y="1902988"/>
                    <a:ext cx="211680" cy="590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29" name="Grupa 128">
            <a:extLst>
              <a:ext uri="{FF2B5EF4-FFF2-40B4-BE49-F238E27FC236}">
                <a16:creationId xmlns:a16="http://schemas.microsoft.com/office/drawing/2014/main" id="{281BD834-4824-7919-43FC-8925BEC41BCD}"/>
              </a:ext>
            </a:extLst>
          </p:cNvPr>
          <p:cNvGrpSpPr/>
          <p:nvPr/>
        </p:nvGrpSpPr>
        <p:grpSpPr>
          <a:xfrm>
            <a:off x="5900613" y="3841661"/>
            <a:ext cx="1180185" cy="798376"/>
            <a:chOff x="8350879" y="2469893"/>
            <a:chExt cx="1433743" cy="939637"/>
          </a:xfrm>
        </p:grpSpPr>
        <p:grpSp>
          <p:nvGrpSpPr>
            <p:cNvPr id="130" name="Grupa 129">
              <a:extLst>
                <a:ext uri="{FF2B5EF4-FFF2-40B4-BE49-F238E27FC236}">
                  <a16:creationId xmlns:a16="http://schemas.microsoft.com/office/drawing/2014/main" id="{0E89903A-8BC8-8ACE-8897-A9CCDF52DB27}"/>
                </a:ext>
              </a:extLst>
            </p:cNvPr>
            <p:cNvGrpSpPr/>
            <p:nvPr/>
          </p:nvGrpSpPr>
          <p:grpSpPr>
            <a:xfrm>
              <a:off x="8350879" y="2469893"/>
              <a:ext cx="1433743" cy="939637"/>
              <a:chOff x="9223900" y="1556838"/>
              <a:chExt cx="1793288" cy="1195240"/>
            </a:xfrm>
          </p:grpSpPr>
          <p:sp>
            <p:nvSpPr>
              <p:cNvPr id="146" name="Pravokutnik 145">
                <a:extLst>
                  <a:ext uri="{FF2B5EF4-FFF2-40B4-BE49-F238E27FC236}">
                    <a16:creationId xmlns:a16="http://schemas.microsoft.com/office/drawing/2014/main" id="{3A19A68A-0AD2-9A83-430D-99DF2E1597BE}"/>
                  </a:ext>
                </a:extLst>
              </p:cNvPr>
              <p:cNvSpPr/>
              <p:nvPr/>
            </p:nvSpPr>
            <p:spPr>
              <a:xfrm>
                <a:off x="9294920" y="1651247"/>
                <a:ext cx="1722268" cy="11008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47" name="Elipsa 146">
                <a:extLst>
                  <a:ext uri="{FF2B5EF4-FFF2-40B4-BE49-F238E27FC236}">
                    <a16:creationId xmlns:a16="http://schemas.microsoft.com/office/drawing/2014/main" id="{8D9C8BF4-C278-081C-40B4-C9325C0758A0}"/>
                  </a:ext>
                </a:extLst>
              </p:cNvPr>
              <p:cNvSpPr/>
              <p:nvPr/>
            </p:nvSpPr>
            <p:spPr>
              <a:xfrm>
                <a:off x="9672222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48" name="Elipsa 147">
                <a:extLst>
                  <a:ext uri="{FF2B5EF4-FFF2-40B4-BE49-F238E27FC236}">
                    <a16:creationId xmlns:a16="http://schemas.microsoft.com/office/drawing/2014/main" id="{35901DB2-CBB2-BFF3-C2FB-29B5151FFC9E}"/>
                  </a:ext>
                </a:extLst>
              </p:cNvPr>
              <p:cNvSpPr/>
              <p:nvPr/>
            </p:nvSpPr>
            <p:spPr>
              <a:xfrm>
                <a:off x="10062839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49" name="TekstniOkvir 148">
                <a:extLst>
                  <a:ext uri="{FF2B5EF4-FFF2-40B4-BE49-F238E27FC236}">
                    <a16:creationId xmlns:a16="http://schemas.microsoft.com/office/drawing/2014/main" id="{1F113997-19B4-B518-CC63-C27389C85F62}"/>
                  </a:ext>
                </a:extLst>
              </p:cNvPr>
              <p:cNvSpPr txBox="1"/>
              <p:nvPr/>
            </p:nvSpPr>
            <p:spPr>
              <a:xfrm>
                <a:off x="9419208" y="1811045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hr-HR" dirty="0"/>
              </a:p>
            </p:txBody>
          </p:sp>
          <p:sp>
            <p:nvSpPr>
              <p:cNvPr id="150" name="TekstniOkvir 149">
                <a:extLst>
                  <a:ext uri="{FF2B5EF4-FFF2-40B4-BE49-F238E27FC236}">
                    <a16:creationId xmlns:a16="http://schemas.microsoft.com/office/drawing/2014/main" id="{93E6772D-BD47-7A1F-6B79-BB34172F5A86}"/>
                  </a:ext>
                </a:extLst>
              </p:cNvPr>
              <p:cNvSpPr txBox="1"/>
              <p:nvPr/>
            </p:nvSpPr>
            <p:spPr>
              <a:xfrm>
                <a:off x="10575524" y="1803932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</a:t>
                </a:r>
                <a:endParaRPr lang="hr-H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1" name="TekstniOkvir 150">
                    <a:extLst>
                      <a:ext uri="{FF2B5EF4-FFF2-40B4-BE49-F238E27FC236}">
                        <a16:creationId xmlns:a16="http://schemas.microsoft.com/office/drawing/2014/main" id="{E3D9B0F3-418E-D274-6815-D0394859B8D3}"/>
                      </a:ext>
                    </a:extLst>
                  </p:cNvPr>
                  <p:cNvSpPr txBox="1"/>
                  <p:nvPr/>
                </p:nvSpPr>
                <p:spPr>
                  <a:xfrm>
                    <a:off x="9223900" y="1556838"/>
                    <a:ext cx="253015" cy="55292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hr-HR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oMath>
                      </m:oMathPara>
                    </a14:m>
                    <a:endParaRPr lang="hr-HR" dirty="0"/>
                  </a:p>
                </p:txBody>
              </p:sp>
            </mc:Choice>
            <mc:Fallback xmlns="">
              <p:sp>
                <p:nvSpPr>
                  <p:cNvPr id="151" name="TekstniOkvir 150">
                    <a:extLst>
                      <a:ext uri="{FF2B5EF4-FFF2-40B4-BE49-F238E27FC236}">
                        <a16:creationId xmlns:a16="http://schemas.microsoft.com/office/drawing/2014/main" id="{E3D9B0F3-418E-D274-6815-D0394859B8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23900" y="1556838"/>
                    <a:ext cx="253015" cy="552923"/>
                  </a:xfrm>
                  <a:prstGeom prst="rect">
                    <a:avLst/>
                  </a:prstGeom>
                  <a:blipFill>
                    <a:blip r:embed="rId214"/>
                    <a:stretch>
                      <a:fillRect r="-9629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1" name="Grupa 130">
              <a:extLst>
                <a:ext uri="{FF2B5EF4-FFF2-40B4-BE49-F238E27FC236}">
                  <a16:creationId xmlns:a16="http://schemas.microsoft.com/office/drawing/2014/main" id="{32DAE733-9865-D3E4-3DE7-43E5F84C683B}"/>
                </a:ext>
              </a:extLst>
            </p:cNvPr>
            <p:cNvGrpSpPr/>
            <p:nvPr/>
          </p:nvGrpSpPr>
          <p:grpSpPr>
            <a:xfrm>
              <a:off x="9005659" y="2829988"/>
              <a:ext cx="164880" cy="264600"/>
              <a:chOff x="9005659" y="2829988"/>
              <a:chExt cx="164880" cy="264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15">
                <p14:nvContentPartPr>
                  <p14:cNvPr id="132" name="Rukopis 131">
                    <a:extLst>
                      <a:ext uri="{FF2B5EF4-FFF2-40B4-BE49-F238E27FC236}">
                        <a16:creationId xmlns:a16="http://schemas.microsoft.com/office/drawing/2014/main" id="{F51C9D39-A9C9-DB92-3986-F26BE542F8F2}"/>
                      </a:ext>
                    </a:extLst>
                  </p14:cNvPr>
                  <p14:cNvContentPartPr/>
                  <p14:nvPr/>
                </p14:nvContentPartPr>
                <p14:xfrm>
                  <a:off x="9060739" y="2829988"/>
                  <a:ext cx="65160" cy="11880"/>
                </p14:xfrm>
              </p:contentPart>
            </mc:Choice>
            <mc:Fallback xmlns="">
              <p:pic>
                <p:nvPicPr>
                  <p:cNvPr id="229" name="Rukopis 228">
                    <a:extLst>
                      <a:ext uri="{FF2B5EF4-FFF2-40B4-BE49-F238E27FC236}">
                        <a16:creationId xmlns:a16="http://schemas.microsoft.com/office/drawing/2014/main" id="{97C84705-1F77-4B25-B740-DC1AABFE3121}"/>
                      </a:ext>
                    </a:extLst>
                  </p:cNvPr>
                  <p:cNvPicPr/>
                  <p:nvPr/>
                </p:nvPicPr>
                <p:blipFill>
                  <a:blip r:embed="rId216"/>
                  <a:stretch>
                    <a:fillRect/>
                  </a:stretch>
                </p:blipFill>
                <p:spPr>
                  <a:xfrm>
                    <a:off x="9052099" y="2821348"/>
                    <a:ext cx="82800" cy="2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7">
                <p14:nvContentPartPr>
                  <p14:cNvPr id="133" name="Rukopis 132">
                    <a:extLst>
                      <a:ext uri="{FF2B5EF4-FFF2-40B4-BE49-F238E27FC236}">
                        <a16:creationId xmlns:a16="http://schemas.microsoft.com/office/drawing/2014/main" id="{A496C08F-2DA3-2A25-E251-25FECD89BF6D}"/>
                      </a:ext>
                    </a:extLst>
                  </p14:cNvPr>
                  <p14:cNvContentPartPr/>
                  <p14:nvPr/>
                </p14:nvContentPartPr>
                <p14:xfrm>
                  <a:off x="9040219" y="2878228"/>
                  <a:ext cx="92880" cy="9720"/>
                </p14:xfrm>
              </p:contentPart>
            </mc:Choice>
            <mc:Fallback xmlns="">
              <p:pic>
                <p:nvPicPr>
                  <p:cNvPr id="230" name="Rukopis 229">
                    <a:extLst>
                      <a:ext uri="{FF2B5EF4-FFF2-40B4-BE49-F238E27FC236}">
                        <a16:creationId xmlns:a16="http://schemas.microsoft.com/office/drawing/2014/main" id="{0330AD45-9B48-38DB-B14B-8AE78E970C57}"/>
                      </a:ext>
                    </a:extLst>
                  </p:cNvPr>
                  <p:cNvPicPr/>
                  <p:nvPr/>
                </p:nvPicPr>
                <p:blipFill>
                  <a:blip r:embed="rId218"/>
                  <a:stretch>
                    <a:fillRect/>
                  </a:stretch>
                </p:blipFill>
                <p:spPr>
                  <a:xfrm>
                    <a:off x="9031219" y="2869588"/>
                    <a:ext cx="110520" cy="27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9">
                <p14:nvContentPartPr>
                  <p14:cNvPr id="134" name="Rukopis 133">
                    <a:extLst>
                      <a:ext uri="{FF2B5EF4-FFF2-40B4-BE49-F238E27FC236}">
                        <a16:creationId xmlns:a16="http://schemas.microsoft.com/office/drawing/2014/main" id="{6EDF10DF-E2E1-C847-31F0-2D70403AEE84}"/>
                      </a:ext>
                    </a:extLst>
                  </p14:cNvPr>
                  <p14:cNvContentPartPr/>
                  <p14:nvPr/>
                </p14:nvContentPartPr>
                <p14:xfrm>
                  <a:off x="9043099" y="2920348"/>
                  <a:ext cx="122760" cy="8280"/>
                </p14:xfrm>
              </p:contentPart>
            </mc:Choice>
            <mc:Fallback xmlns="">
              <p:pic>
                <p:nvPicPr>
                  <p:cNvPr id="231" name="Rukopis 230">
                    <a:extLst>
                      <a:ext uri="{FF2B5EF4-FFF2-40B4-BE49-F238E27FC236}">
                        <a16:creationId xmlns:a16="http://schemas.microsoft.com/office/drawing/2014/main" id="{D83DD97C-75B2-476B-1ABE-AACDC92DFAE4}"/>
                      </a:ext>
                    </a:extLst>
                  </p:cNvPr>
                  <p:cNvPicPr/>
                  <p:nvPr/>
                </p:nvPicPr>
                <p:blipFill>
                  <a:blip r:embed="rId220"/>
                  <a:stretch>
                    <a:fillRect/>
                  </a:stretch>
                </p:blipFill>
                <p:spPr>
                  <a:xfrm>
                    <a:off x="9034099" y="2911348"/>
                    <a:ext cx="140400" cy="25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1">
                <p14:nvContentPartPr>
                  <p14:cNvPr id="135" name="Rukopis 134">
                    <a:extLst>
                      <a:ext uri="{FF2B5EF4-FFF2-40B4-BE49-F238E27FC236}">
                        <a16:creationId xmlns:a16="http://schemas.microsoft.com/office/drawing/2014/main" id="{DD70D3CB-F18D-180C-4DD3-ADC5D5E62BC3}"/>
                      </a:ext>
                    </a:extLst>
                  </p14:cNvPr>
                  <p14:cNvContentPartPr/>
                  <p14:nvPr/>
                </p14:nvContentPartPr>
                <p14:xfrm>
                  <a:off x="9022219" y="2966428"/>
                  <a:ext cx="146880" cy="14040"/>
                </p14:xfrm>
              </p:contentPart>
            </mc:Choice>
            <mc:Fallback xmlns="">
              <p:pic>
                <p:nvPicPr>
                  <p:cNvPr id="232" name="Rukopis 231">
                    <a:extLst>
                      <a:ext uri="{FF2B5EF4-FFF2-40B4-BE49-F238E27FC236}">
                        <a16:creationId xmlns:a16="http://schemas.microsoft.com/office/drawing/2014/main" id="{6A5235BD-AA67-7D08-E90F-D812FCE01739}"/>
                      </a:ext>
                    </a:extLst>
                  </p:cNvPr>
                  <p:cNvPicPr/>
                  <p:nvPr/>
                </p:nvPicPr>
                <p:blipFill>
                  <a:blip r:embed="rId222"/>
                  <a:stretch>
                    <a:fillRect/>
                  </a:stretch>
                </p:blipFill>
                <p:spPr>
                  <a:xfrm>
                    <a:off x="9013219" y="2957428"/>
                    <a:ext cx="164520" cy="31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3">
                <p14:nvContentPartPr>
                  <p14:cNvPr id="136" name="Rukopis 135">
                    <a:extLst>
                      <a:ext uri="{FF2B5EF4-FFF2-40B4-BE49-F238E27FC236}">
                        <a16:creationId xmlns:a16="http://schemas.microsoft.com/office/drawing/2014/main" id="{5BFE2287-FFA4-10BD-91E7-1A7DF8B6DF1F}"/>
                      </a:ext>
                    </a:extLst>
                  </p14:cNvPr>
                  <p14:cNvContentPartPr/>
                  <p14:nvPr/>
                </p14:nvContentPartPr>
                <p14:xfrm>
                  <a:off x="9075859" y="3011068"/>
                  <a:ext cx="94680" cy="5400"/>
                </p14:xfrm>
              </p:contentPart>
            </mc:Choice>
            <mc:Fallback xmlns="">
              <p:pic>
                <p:nvPicPr>
                  <p:cNvPr id="233" name="Rukopis 232">
                    <a:extLst>
                      <a:ext uri="{FF2B5EF4-FFF2-40B4-BE49-F238E27FC236}">
                        <a16:creationId xmlns:a16="http://schemas.microsoft.com/office/drawing/2014/main" id="{68DEF054-10B4-A349-C79A-D03B15EF9339}"/>
                      </a:ext>
                    </a:extLst>
                  </p:cNvPr>
                  <p:cNvPicPr/>
                  <p:nvPr/>
                </p:nvPicPr>
                <p:blipFill>
                  <a:blip r:embed="rId224"/>
                  <a:stretch>
                    <a:fillRect/>
                  </a:stretch>
                </p:blipFill>
                <p:spPr>
                  <a:xfrm>
                    <a:off x="9067219" y="3002428"/>
                    <a:ext cx="112320" cy="2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5">
                <p14:nvContentPartPr>
                  <p14:cNvPr id="137" name="Rukopis 136">
                    <a:extLst>
                      <a:ext uri="{FF2B5EF4-FFF2-40B4-BE49-F238E27FC236}">
                        <a16:creationId xmlns:a16="http://schemas.microsoft.com/office/drawing/2014/main" id="{A6FB515A-6016-B0FA-E6AA-8B3FDFBA5C1F}"/>
                      </a:ext>
                    </a:extLst>
                  </p14:cNvPr>
                  <p14:cNvContentPartPr/>
                  <p14:nvPr/>
                </p14:nvContentPartPr>
                <p14:xfrm>
                  <a:off x="9067579" y="3053548"/>
                  <a:ext cx="81720" cy="5400"/>
                </p14:xfrm>
              </p:contentPart>
            </mc:Choice>
            <mc:Fallback xmlns="">
              <p:pic>
                <p:nvPicPr>
                  <p:cNvPr id="234" name="Rukopis 233">
                    <a:extLst>
                      <a:ext uri="{FF2B5EF4-FFF2-40B4-BE49-F238E27FC236}">
                        <a16:creationId xmlns:a16="http://schemas.microsoft.com/office/drawing/2014/main" id="{8D7EEC32-0D26-F3DC-72C2-8922E155C8E9}"/>
                      </a:ext>
                    </a:extLst>
                  </p:cNvPr>
                  <p:cNvPicPr/>
                  <p:nvPr/>
                </p:nvPicPr>
                <p:blipFill>
                  <a:blip r:embed="rId226"/>
                  <a:stretch>
                    <a:fillRect/>
                  </a:stretch>
                </p:blipFill>
                <p:spPr>
                  <a:xfrm>
                    <a:off x="9058939" y="3044908"/>
                    <a:ext cx="99360" cy="2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7">
                <p14:nvContentPartPr>
                  <p14:cNvPr id="138" name="Rukopis 137">
                    <a:extLst>
                      <a:ext uri="{FF2B5EF4-FFF2-40B4-BE49-F238E27FC236}">
                        <a16:creationId xmlns:a16="http://schemas.microsoft.com/office/drawing/2014/main" id="{FE3B6263-5F6B-8B27-E10E-7190FBD25625}"/>
                      </a:ext>
                    </a:extLst>
                  </p14:cNvPr>
                  <p14:cNvContentPartPr/>
                  <p14:nvPr/>
                </p14:nvContentPartPr>
                <p14:xfrm>
                  <a:off x="9067579" y="3058588"/>
                  <a:ext cx="58320" cy="36000"/>
                </p14:xfrm>
              </p:contentPart>
            </mc:Choice>
            <mc:Fallback xmlns="">
              <p:pic>
                <p:nvPicPr>
                  <p:cNvPr id="235" name="Rukopis 234">
                    <a:extLst>
                      <a:ext uri="{FF2B5EF4-FFF2-40B4-BE49-F238E27FC236}">
                        <a16:creationId xmlns:a16="http://schemas.microsoft.com/office/drawing/2014/main" id="{4616DD48-3F21-AEB9-4A43-176CD41000BB}"/>
                      </a:ext>
                    </a:extLst>
                  </p:cNvPr>
                  <p:cNvPicPr/>
                  <p:nvPr/>
                </p:nvPicPr>
                <p:blipFill>
                  <a:blip r:embed="rId228"/>
                  <a:stretch>
                    <a:fillRect/>
                  </a:stretch>
                </p:blipFill>
                <p:spPr>
                  <a:xfrm>
                    <a:off x="9058939" y="3049948"/>
                    <a:ext cx="75960" cy="5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9">
                <p14:nvContentPartPr>
                  <p14:cNvPr id="139" name="Rukopis 138">
                    <a:extLst>
                      <a:ext uri="{FF2B5EF4-FFF2-40B4-BE49-F238E27FC236}">
                        <a16:creationId xmlns:a16="http://schemas.microsoft.com/office/drawing/2014/main" id="{871F22DF-4C2C-F48A-CD2D-714E5ABD2125}"/>
                      </a:ext>
                    </a:extLst>
                  </p14:cNvPr>
                  <p14:cNvContentPartPr/>
                  <p14:nvPr/>
                </p14:nvContentPartPr>
                <p14:xfrm>
                  <a:off x="9049579" y="2864188"/>
                  <a:ext cx="106200" cy="6480"/>
                </p14:xfrm>
              </p:contentPart>
            </mc:Choice>
            <mc:Fallback xmlns="">
              <p:pic>
                <p:nvPicPr>
                  <p:cNvPr id="236" name="Rukopis 235">
                    <a:extLst>
                      <a:ext uri="{FF2B5EF4-FFF2-40B4-BE49-F238E27FC236}">
                        <a16:creationId xmlns:a16="http://schemas.microsoft.com/office/drawing/2014/main" id="{D36816DD-1A7C-DD8C-5A39-3130D1020794}"/>
                      </a:ext>
                    </a:extLst>
                  </p:cNvPr>
                  <p:cNvPicPr/>
                  <p:nvPr/>
                </p:nvPicPr>
                <p:blipFill>
                  <a:blip r:embed="rId230"/>
                  <a:stretch>
                    <a:fillRect/>
                  </a:stretch>
                </p:blipFill>
                <p:spPr>
                  <a:xfrm>
                    <a:off x="9040939" y="2855188"/>
                    <a:ext cx="123840" cy="24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1">
                <p14:nvContentPartPr>
                  <p14:cNvPr id="140" name="Rukopis 139">
                    <a:extLst>
                      <a:ext uri="{FF2B5EF4-FFF2-40B4-BE49-F238E27FC236}">
                        <a16:creationId xmlns:a16="http://schemas.microsoft.com/office/drawing/2014/main" id="{DE454FE5-0ADC-9A61-010D-ED6E96A9E9AE}"/>
                      </a:ext>
                    </a:extLst>
                  </p14:cNvPr>
                  <p14:cNvContentPartPr/>
                  <p14:nvPr/>
                </p14:nvContentPartPr>
                <p14:xfrm>
                  <a:off x="9029059" y="2903788"/>
                  <a:ext cx="121680" cy="15120"/>
                </p14:xfrm>
              </p:contentPart>
            </mc:Choice>
            <mc:Fallback xmlns="">
              <p:pic>
                <p:nvPicPr>
                  <p:cNvPr id="237" name="Rukopis 236">
                    <a:extLst>
                      <a:ext uri="{FF2B5EF4-FFF2-40B4-BE49-F238E27FC236}">
                        <a16:creationId xmlns:a16="http://schemas.microsoft.com/office/drawing/2014/main" id="{853B7788-9F92-F77C-282B-867E835AB717}"/>
                      </a:ext>
                    </a:extLst>
                  </p:cNvPr>
                  <p:cNvPicPr/>
                  <p:nvPr/>
                </p:nvPicPr>
                <p:blipFill>
                  <a:blip r:embed="rId232"/>
                  <a:stretch>
                    <a:fillRect/>
                  </a:stretch>
                </p:blipFill>
                <p:spPr>
                  <a:xfrm>
                    <a:off x="9020059" y="2895148"/>
                    <a:ext cx="139320" cy="32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3">
                <p14:nvContentPartPr>
                  <p14:cNvPr id="141" name="Rukopis 140">
                    <a:extLst>
                      <a:ext uri="{FF2B5EF4-FFF2-40B4-BE49-F238E27FC236}">
                        <a16:creationId xmlns:a16="http://schemas.microsoft.com/office/drawing/2014/main" id="{3294451F-7F8C-8721-EE27-69EDEEA46A69}"/>
                      </a:ext>
                    </a:extLst>
                  </p14:cNvPr>
                  <p14:cNvContentPartPr/>
                  <p14:nvPr/>
                </p14:nvContentPartPr>
                <p14:xfrm>
                  <a:off x="9044179" y="2951308"/>
                  <a:ext cx="105120" cy="6480"/>
                </p14:xfrm>
              </p:contentPart>
            </mc:Choice>
            <mc:Fallback xmlns="">
              <p:pic>
                <p:nvPicPr>
                  <p:cNvPr id="238" name="Rukopis 237">
                    <a:extLst>
                      <a:ext uri="{FF2B5EF4-FFF2-40B4-BE49-F238E27FC236}">
                        <a16:creationId xmlns:a16="http://schemas.microsoft.com/office/drawing/2014/main" id="{21D04437-819B-0137-3C9C-C02A0C357922}"/>
                      </a:ext>
                    </a:extLst>
                  </p:cNvPr>
                  <p:cNvPicPr/>
                  <p:nvPr/>
                </p:nvPicPr>
                <p:blipFill>
                  <a:blip r:embed="rId234"/>
                  <a:stretch>
                    <a:fillRect/>
                  </a:stretch>
                </p:blipFill>
                <p:spPr>
                  <a:xfrm>
                    <a:off x="9035539" y="2942668"/>
                    <a:ext cx="122760" cy="24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5">
                <p14:nvContentPartPr>
                  <p14:cNvPr id="142" name="Rukopis 141">
                    <a:extLst>
                      <a:ext uri="{FF2B5EF4-FFF2-40B4-BE49-F238E27FC236}">
                        <a16:creationId xmlns:a16="http://schemas.microsoft.com/office/drawing/2014/main" id="{11431BED-CA3F-7F3D-1EE3-8AF351411349}"/>
                      </a:ext>
                    </a:extLst>
                  </p14:cNvPr>
                  <p14:cNvContentPartPr/>
                  <p14:nvPr/>
                </p14:nvContentPartPr>
                <p14:xfrm>
                  <a:off x="9005659" y="2980468"/>
                  <a:ext cx="135720" cy="10440"/>
                </p14:xfrm>
              </p:contentPart>
            </mc:Choice>
            <mc:Fallback xmlns="">
              <p:pic>
                <p:nvPicPr>
                  <p:cNvPr id="239" name="Rukopis 238">
                    <a:extLst>
                      <a:ext uri="{FF2B5EF4-FFF2-40B4-BE49-F238E27FC236}">
                        <a16:creationId xmlns:a16="http://schemas.microsoft.com/office/drawing/2014/main" id="{2C2B0546-4EF1-F8CD-6CE1-8554F2346DB4}"/>
                      </a:ext>
                    </a:extLst>
                  </p:cNvPr>
                  <p:cNvPicPr/>
                  <p:nvPr/>
                </p:nvPicPr>
                <p:blipFill>
                  <a:blip r:embed="rId236"/>
                  <a:stretch>
                    <a:fillRect/>
                  </a:stretch>
                </p:blipFill>
                <p:spPr>
                  <a:xfrm>
                    <a:off x="8996659" y="2971828"/>
                    <a:ext cx="153360" cy="28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7">
                <p14:nvContentPartPr>
                  <p14:cNvPr id="143" name="Rukopis 142">
                    <a:extLst>
                      <a:ext uri="{FF2B5EF4-FFF2-40B4-BE49-F238E27FC236}">
                        <a16:creationId xmlns:a16="http://schemas.microsoft.com/office/drawing/2014/main" id="{1DC3DAF0-0CFC-73EB-BCAE-68C6CD422BEA}"/>
                      </a:ext>
                    </a:extLst>
                  </p14:cNvPr>
                  <p14:cNvContentPartPr/>
                  <p14:nvPr/>
                </p14:nvContentPartPr>
                <p14:xfrm>
                  <a:off x="9053899" y="3010348"/>
                  <a:ext cx="88560" cy="3960"/>
                </p14:xfrm>
              </p:contentPart>
            </mc:Choice>
            <mc:Fallback xmlns="">
              <p:pic>
                <p:nvPicPr>
                  <p:cNvPr id="240" name="Rukopis 239">
                    <a:extLst>
                      <a:ext uri="{FF2B5EF4-FFF2-40B4-BE49-F238E27FC236}">
                        <a16:creationId xmlns:a16="http://schemas.microsoft.com/office/drawing/2014/main" id="{3FCE3D7B-808D-08EB-234B-8615A333B863}"/>
                      </a:ext>
                    </a:extLst>
                  </p:cNvPr>
                  <p:cNvPicPr/>
                  <p:nvPr/>
                </p:nvPicPr>
                <p:blipFill>
                  <a:blip r:embed="rId238"/>
                  <a:stretch>
                    <a:fillRect/>
                  </a:stretch>
                </p:blipFill>
                <p:spPr>
                  <a:xfrm>
                    <a:off x="9044899" y="3001708"/>
                    <a:ext cx="106200" cy="21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9">
                <p14:nvContentPartPr>
                  <p14:cNvPr id="144" name="Rukopis 143">
                    <a:extLst>
                      <a:ext uri="{FF2B5EF4-FFF2-40B4-BE49-F238E27FC236}">
                        <a16:creationId xmlns:a16="http://schemas.microsoft.com/office/drawing/2014/main" id="{1E61D670-2B94-E29B-CBBC-906E6B65C873}"/>
                      </a:ext>
                    </a:extLst>
                  </p14:cNvPr>
                  <p14:cNvContentPartPr/>
                  <p14:nvPr/>
                </p14:nvContentPartPr>
                <p14:xfrm>
                  <a:off x="9051019" y="3013948"/>
                  <a:ext cx="74880" cy="28080"/>
                </p14:xfrm>
              </p:contentPart>
            </mc:Choice>
            <mc:Fallback xmlns="">
              <p:pic>
                <p:nvPicPr>
                  <p:cNvPr id="241" name="Rukopis 240">
                    <a:extLst>
                      <a:ext uri="{FF2B5EF4-FFF2-40B4-BE49-F238E27FC236}">
                        <a16:creationId xmlns:a16="http://schemas.microsoft.com/office/drawing/2014/main" id="{00C8517B-0C42-8692-B03A-058C26EB8A14}"/>
                      </a:ext>
                    </a:extLst>
                  </p:cNvPr>
                  <p:cNvPicPr/>
                  <p:nvPr/>
                </p:nvPicPr>
                <p:blipFill>
                  <a:blip r:embed="rId240"/>
                  <a:stretch>
                    <a:fillRect/>
                  </a:stretch>
                </p:blipFill>
                <p:spPr>
                  <a:xfrm>
                    <a:off x="9042379" y="3005308"/>
                    <a:ext cx="92520" cy="45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1">
                <p14:nvContentPartPr>
                  <p14:cNvPr id="145" name="Rukopis 144">
                    <a:extLst>
                      <a:ext uri="{FF2B5EF4-FFF2-40B4-BE49-F238E27FC236}">
                        <a16:creationId xmlns:a16="http://schemas.microsoft.com/office/drawing/2014/main" id="{1781B46A-D75B-FC6B-16C2-BD00821D4F13}"/>
                      </a:ext>
                    </a:extLst>
                  </p14:cNvPr>
                  <p14:cNvContentPartPr/>
                  <p14:nvPr/>
                </p14:nvContentPartPr>
                <p14:xfrm>
                  <a:off x="9075859" y="3067948"/>
                  <a:ext cx="50040" cy="1080"/>
                </p14:xfrm>
              </p:contentPart>
            </mc:Choice>
            <mc:Fallback xmlns="">
              <p:pic>
                <p:nvPicPr>
                  <p:cNvPr id="242" name="Rukopis 241">
                    <a:extLst>
                      <a:ext uri="{FF2B5EF4-FFF2-40B4-BE49-F238E27FC236}">
                        <a16:creationId xmlns:a16="http://schemas.microsoft.com/office/drawing/2014/main" id="{1DFC3628-4140-E918-07E8-172B09525087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9067219" y="3058948"/>
                    <a:ext cx="67680" cy="187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52" name="Grupa 151">
            <a:extLst>
              <a:ext uri="{FF2B5EF4-FFF2-40B4-BE49-F238E27FC236}">
                <a16:creationId xmlns:a16="http://schemas.microsoft.com/office/drawing/2014/main" id="{11686225-77F3-E754-6A51-EA5EB58B24CE}"/>
              </a:ext>
            </a:extLst>
          </p:cNvPr>
          <p:cNvGrpSpPr/>
          <p:nvPr/>
        </p:nvGrpSpPr>
        <p:grpSpPr>
          <a:xfrm>
            <a:off x="5900612" y="4635536"/>
            <a:ext cx="1194351" cy="745713"/>
            <a:chOff x="6292666" y="3289497"/>
            <a:chExt cx="1376962" cy="889546"/>
          </a:xfrm>
        </p:grpSpPr>
        <p:grpSp>
          <p:nvGrpSpPr>
            <p:cNvPr id="153" name="Grupa 152">
              <a:extLst>
                <a:ext uri="{FF2B5EF4-FFF2-40B4-BE49-F238E27FC236}">
                  <a16:creationId xmlns:a16="http://schemas.microsoft.com/office/drawing/2014/main" id="{BF7F2D93-4883-4D5D-17C0-3ACE76092804}"/>
                </a:ext>
              </a:extLst>
            </p:cNvPr>
            <p:cNvGrpSpPr/>
            <p:nvPr/>
          </p:nvGrpSpPr>
          <p:grpSpPr>
            <a:xfrm>
              <a:off x="6292666" y="3289497"/>
              <a:ext cx="1376962" cy="889546"/>
              <a:chOff x="9223900" y="1556838"/>
              <a:chExt cx="1793288" cy="1195240"/>
            </a:xfrm>
          </p:grpSpPr>
          <p:sp>
            <p:nvSpPr>
              <p:cNvPr id="177" name="Pravokutnik 176">
                <a:extLst>
                  <a:ext uri="{FF2B5EF4-FFF2-40B4-BE49-F238E27FC236}">
                    <a16:creationId xmlns:a16="http://schemas.microsoft.com/office/drawing/2014/main" id="{EE0E855E-BA93-C389-60C3-8A9C73A79A54}"/>
                  </a:ext>
                </a:extLst>
              </p:cNvPr>
              <p:cNvSpPr/>
              <p:nvPr/>
            </p:nvSpPr>
            <p:spPr>
              <a:xfrm>
                <a:off x="9294920" y="1651247"/>
                <a:ext cx="1722268" cy="11008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78" name="Elipsa 177">
                <a:extLst>
                  <a:ext uri="{FF2B5EF4-FFF2-40B4-BE49-F238E27FC236}">
                    <a16:creationId xmlns:a16="http://schemas.microsoft.com/office/drawing/2014/main" id="{CF492988-B39C-0C46-E48C-74136CF9CD45}"/>
                  </a:ext>
                </a:extLst>
              </p:cNvPr>
              <p:cNvSpPr/>
              <p:nvPr/>
            </p:nvSpPr>
            <p:spPr>
              <a:xfrm>
                <a:off x="9672222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79" name="Elipsa 178">
                <a:extLst>
                  <a:ext uri="{FF2B5EF4-FFF2-40B4-BE49-F238E27FC236}">
                    <a16:creationId xmlns:a16="http://schemas.microsoft.com/office/drawing/2014/main" id="{CB26D36A-F0F1-B32B-7E8D-6388806A9017}"/>
                  </a:ext>
                </a:extLst>
              </p:cNvPr>
              <p:cNvSpPr/>
              <p:nvPr/>
            </p:nvSpPr>
            <p:spPr>
              <a:xfrm>
                <a:off x="10062839" y="1906849"/>
                <a:ext cx="594804" cy="58962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80" name="TekstniOkvir 179">
                <a:extLst>
                  <a:ext uri="{FF2B5EF4-FFF2-40B4-BE49-F238E27FC236}">
                    <a16:creationId xmlns:a16="http://schemas.microsoft.com/office/drawing/2014/main" id="{A9F86FA8-EEF5-22F6-F783-BA2FC638606D}"/>
                  </a:ext>
                </a:extLst>
              </p:cNvPr>
              <p:cNvSpPr txBox="1"/>
              <p:nvPr/>
            </p:nvSpPr>
            <p:spPr>
              <a:xfrm>
                <a:off x="9419208" y="1811045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hr-HR" dirty="0"/>
              </a:p>
            </p:txBody>
          </p:sp>
          <p:sp>
            <p:nvSpPr>
              <p:cNvPr id="181" name="TekstniOkvir 180">
                <a:extLst>
                  <a:ext uri="{FF2B5EF4-FFF2-40B4-BE49-F238E27FC236}">
                    <a16:creationId xmlns:a16="http://schemas.microsoft.com/office/drawing/2014/main" id="{D21E4750-9BC6-946A-C445-580F9CA1F9C7}"/>
                  </a:ext>
                </a:extLst>
              </p:cNvPr>
              <p:cNvSpPr txBox="1"/>
              <p:nvPr/>
            </p:nvSpPr>
            <p:spPr>
              <a:xfrm>
                <a:off x="10575524" y="1803932"/>
                <a:ext cx="2530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</a:t>
                </a:r>
                <a:endParaRPr lang="hr-H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2" name="TekstniOkvir 181">
                    <a:extLst>
                      <a:ext uri="{FF2B5EF4-FFF2-40B4-BE49-F238E27FC236}">
                        <a16:creationId xmlns:a16="http://schemas.microsoft.com/office/drawing/2014/main" id="{FF6901DA-78C2-D63F-A482-72D6FDA3D809}"/>
                      </a:ext>
                    </a:extLst>
                  </p:cNvPr>
                  <p:cNvSpPr txBox="1"/>
                  <p:nvPr/>
                </p:nvSpPr>
                <p:spPr>
                  <a:xfrm>
                    <a:off x="9223900" y="1556838"/>
                    <a:ext cx="253014" cy="5919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hr-HR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oMath>
                      </m:oMathPara>
                    </a14:m>
                    <a:endParaRPr lang="hr-HR" dirty="0"/>
                  </a:p>
                </p:txBody>
              </p:sp>
            </mc:Choice>
            <mc:Fallback xmlns="">
              <p:sp>
                <p:nvSpPr>
                  <p:cNvPr id="182" name="TekstniOkvir 181">
                    <a:extLst>
                      <a:ext uri="{FF2B5EF4-FFF2-40B4-BE49-F238E27FC236}">
                        <a16:creationId xmlns:a16="http://schemas.microsoft.com/office/drawing/2014/main" id="{FF6901DA-78C2-D63F-A482-72D6FDA3D8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223900" y="1556838"/>
                    <a:ext cx="253014" cy="591971"/>
                  </a:xfrm>
                  <a:prstGeom prst="rect">
                    <a:avLst/>
                  </a:prstGeom>
                  <a:blipFill>
                    <a:blip r:embed="rId243"/>
                    <a:stretch>
                      <a:fillRect r="-89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4" name="Grupa 153">
              <a:extLst>
                <a:ext uri="{FF2B5EF4-FFF2-40B4-BE49-F238E27FC236}">
                  <a16:creationId xmlns:a16="http://schemas.microsoft.com/office/drawing/2014/main" id="{FDE1B5DA-750F-4A5E-DA89-F89828FADADA}"/>
                </a:ext>
              </a:extLst>
            </p:cNvPr>
            <p:cNvGrpSpPr/>
            <p:nvPr/>
          </p:nvGrpSpPr>
          <p:grpSpPr>
            <a:xfrm>
              <a:off x="6640099" y="3584908"/>
              <a:ext cx="348120" cy="361800"/>
              <a:chOff x="6640099" y="3584908"/>
              <a:chExt cx="348120" cy="3618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44">
                <p14:nvContentPartPr>
                  <p14:cNvPr id="155" name="Rukopis 154">
                    <a:extLst>
                      <a:ext uri="{FF2B5EF4-FFF2-40B4-BE49-F238E27FC236}">
                        <a16:creationId xmlns:a16="http://schemas.microsoft.com/office/drawing/2014/main" id="{4A6CF3CB-9A23-56A3-212F-1D108CEC9A86}"/>
                      </a:ext>
                    </a:extLst>
                  </p14:cNvPr>
                  <p14:cNvContentPartPr/>
                  <p14:nvPr/>
                </p14:nvContentPartPr>
                <p14:xfrm>
                  <a:off x="6718939" y="3584908"/>
                  <a:ext cx="219960" cy="28800"/>
                </p14:xfrm>
              </p:contentPart>
            </mc:Choice>
            <mc:Fallback xmlns="">
              <p:pic>
                <p:nvPicPr>
                  <p:cNvPr id="244" name="Rukopis 243">
                    <a:extLst>
                      <a:ext uri="{FF2B5EF4-FFF2-40B4-BE49-F238E27FC236}">
                        <a16:creationId xmlns:a16="http://schemas.microsoft.com/office/drawing/2014/main" id="{95AC7755-E888-DD12-A744-24A5D0C881F7}"/>
                      </a:ext>
                    </a:extLst>
                  </p:cNvPr>
                  <p:cNvPicPr/>
                  <p:nvPr/>
                </p:nvPicPr>
                <p:blipFill>
                  <a:blip r:embed="rId245"/>
                  <a:stretch>
                    <a:fillRect/>
                  </a:stretch>
                </p:blipFill>
                <p:spPr>
                  <a:xfrm>
                    <a:off x="6709939" y="3576268"/>
                    <a:ext cx="237600" cy="46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6">
                <p14:nvContentPartPr>
                  <p14:cNvPr id="156" name="Rukopis 155">
                    <a:extLst>
                      <a:ext uri="{FF2B5EF4-FFF2-40B4-BE49-F238E27FC236}">
                        <a16:creationId xmlns:a16="http://schemas.microsoft.com/office/drawing/2014/main" id="{6570803B-ED9E-6619-7696-3305ABB0A695}"/>
                      </a:ext>
                    </a:extLst>
                  </p14:cNvPr>
                  <p14:cNvContentPartPr/>
                  <p14:nvPr/>
                </p14:nvContentPartPr>
                <p14:xfrm>
                  <a:off x="6711019" y="3615508"/>
                  <a:ext cx="277200" cy="30960"/>
                </p14:xfrm>
              </p:contentPart>
            </mc:Choice>
            <mc:Fallback xmlns="">
              <p:pic>
                <p:nvPicPr>
                  <p:cNvPr id="245" name="Rukopis 244">
                    <a:extLst>
                      <a:ext uri="{FF2B5EF4-FFF2-40B4-BE49-F238E27FC236}">
                        <a16:creationId xmlns:a16="http://schemas.microsoft.com/office/drawing/2014/main" id="{72FD010C-4375-4DE5-6F16-53433D2E1CB7}"/>
                      </a:ext>
                    </a:extLst>
                  </p:cNvPr>
                  <p:cNvPicPr/>
                  <p:nvPr/>
                </p:nvPicPr>
                <p:blipFill>
                  <a:blip r:embed="rId247"/>
                  <a:stretch>
                    <a:fillRect/>
                  </a:stretch>
                </p:blipFill>
                <p:spPr>
                  <a:xfrm>
                    <a:off x="6702379" y="3606508"/>
                    <a:ext cx="294840" cy="4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8">
                <p14:nvContentPartPr>
                  <p14:cNvPr id="157" name="Rukopis 156">
                    <a:extLst>
                      <a:ext uri="{FF2B5EF4-FFF2-40B4-BE49-F238E27FC236}">
                        <a16:creationId xmlns:a16="http://schemas.microsoft.com/office/drawing/2014/main" id="{E4B9E714-9EC1-94AD-DCE7-913A751CF16E}"/>
                      </a:ext>
                    </a:extLst>
                  </p14:cNvPr>
                  <p14:cNvContentPartPr/>
                  <p14:nvPr/>
                </p14:nvContentPartPr>
                <p14:xfrm>
                  <a:off x="6640099" y="3657268"/>
                  <a:ext cx="287640" cy="21600"/>
                </p14:xfrm>
              </p:contentPart>
            </mc:Choice>
            <mc:Fallback xmlns="">
              <p:pic>
                <p:nvPicPr>
                  <p:cNvPr id="246" name="Rukopis 245">
                    <a:extLst>
                      <a:ext uri="{FF2B5EF4-FFF2-40B4-BE49-F238E27FC236}">
                        <a16:creationId xmlns:a16="http://schemas.microsoft.com/office/drawing/2014/main" id="{A9D10180-72A1-F534-6420-A941B060503B}"/>
                      </a:ext>
                    </a:extLst>
                  </p:cNvPr>
                  <p:cNvPicPr/>
                  <p:nvPr/>
                </p:nvPicPr>
                <p:blipFill>
                  <a:blip r:embed="rId249"/>
                  <a:stretch>
                    <a:fillRect/>
                  </a:stretch>
                </p:blipFill>
                <p:spPr>
                  <a:xfrm>
                    <a:off x="6631099" y="3648628"/>
                    <a:ext cx="305280" cy="39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0">
                <p14:nvContentPartPr>
                  <p14:cNvPr id="158" name="Rukopis 157">
                    <a:extLst>
                      <a:ext uri="{FF2B5EF4-FFF2-40B4-BE49-F238E27FC236}">
                        <a16:creationId xmlns:a16="http://schemas.microsoft.com/office/drawing/2014/main" id="{85426D18-9F55-55D2-0C17-6AB1A86198E3}"/>
                      </a:ext>
                    </a:extLst>
                  </p14:cNvPr>
                  <p14:cNvContentPartPr/>
                  <p14:nvPr/>
                </p14:nvContentPartPr>
                <p14:xfrm>
                  <a:off x="6663499" y="3688588"/>
                  <a:ext cx="255600" cy="28080"/>
                </p14:xfrm>
              </p:contentPart>
            </mc:Choice>
            <mc:Fallback xmlns="">
              <p:pic>
                <p:nvPicPr>
                  <p:cNvPr id="247" name="Rukopis 246">
                    <a:extLst>
                      <a:ext uri="{FF2B5EF4-FFF2-40B4-BE49-F238E27FC236}">
                        <a16:creationId xmlns:a16="http://schemas.microsoft.com/office/drawing/2014/main" id="{D22C456D-CC30-1522-51FB-9D5250F29EDB}"/>
                      </a:ext>
                    </a:extLst>
                  </p:cNvPr>
                  <p:cNvPicPr/>
                  <p:nvPr/>
                </p:nvPicPr>
                <p:blipFill>
                  <a:blip r:embed="rId251"/>
                  <a:stretch>
                    <a:fillRect/>
                  </a:stretch>
                </p:blipFill>
                <p:spPr>
                  <a:xfrm>
                    <a:off x="6654859" y="3679948"/>
                    <a:ext cx="273240" cy="45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2">
                <p14:nvContentPartPr>
                  <p14:cNvPr id="159" name="Rukopis 158">
                    <a:extLst>
                      <a:ext uri="{FF2B5EF4-FFF2-40B4-BE49-F238E27FC236}">
                        <a16:creationId xmlns:a16="http://schemas.microsoft.com/office/drawing/2014/main" id="{C7F012BA-4B5A-5E8B-7D13-46278F1851DA}"/>
                      </a:ext>
                    </a:extLst>
                  </p14:cNvPr>
                  <p14:cNvContentPartPr/>
                  <p14:nvPr/>
                </p14:nvContentPartPr>
                <p14:xfrm>
                  <a:off x="6643699" y="3739708"/>
                  <a:ext cx="304560" cy="18000"/>
                </p14:xfrm>
              </p:contentPart>
            </mc:Choice>
            <mc:Fallback xmlns="">
              <p:pic>
                <p:nvPicPr>
                  <p:cNvPr id="248" name="Rukopis 247">
                    <a:extLst>
                      <a:ext uri="{FF2B5EF4-FFF2-40B4-BE49-F238E27FC236}">
                        <a16:creationId xmlns:a16="http://schemas.microsoft.com/office/drawing/2014/main" id="{822FC1B2-573E-7530-9366-04CB3BAE00FA}"/>
                      </a:ext>
                    </a:extLst>
                  </p:cNvPr>
                  <p:cNvPicPr/>
                  <p:nvPr/>
                </p:nvPicPr>
                <p:blipFill>
                  <a:blip r:embed="rId253"/>
                  <a:stretch>
                    <a:fillRect/>
                  </a:stretch>
                </p:blipFill>
                <p:spPr>
                  <a:xfrm>
                    <a:off x="6635059" y="3731068"/>
                    <a:ext cx="322200" cy="35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4">
                <p14:nvContentPartPr>
                  <p14:cNvPr id="160" name="Rukopis 159">
                    <a:extLst>
                      <a:ext uri="{FF2B5EF4-FFF2-40B4-BE49-F238E27FC236}">
                        <a16:creationId xmlns:a16="http://schemas.microsoft.com/office/drawing/2014/main" id="{73ED15BA-8382-75A1-8ED2-564872CB8F2A}"/>
                      </a:ext>
                    </a:extLst>
                  </p14:cNvPr>
                  <p14:cNvContentPartPr/>
                  <p14:nvPr/>
                </p14:nvContentPartPr>
                <p14:xfrm>
                  <a:off x="6676459" y="3780388"/>
                  <a:ext cx="213840" cy="25920"/>
                </p14:xfrm>
              </p:contentPart>
            </mc:Choice>
            <mc:Fallback xmlns="">
              <p:pic>
                <p:nvPicPr>
                  <p:cNvPr id="249" name="Rukopis 248">
                    <a:extLst>
                      <a:ext uri="{FF2B5EF4-FFF2-40B4-BE49-F238E27FC236}">
                        <a16:creationId xmlns:a16="http://schemas.microsoft.com/office/drawing/2014/main" id="{1788C063-3ED6-B5EB-16D0-908EB6FE5556}"/>
                      </a:ext>
                    </a:extLst>
                  </p:cNvPr>
                  <p:cNvPicPr/>
                  <p:nvPr/>
                </p:nvPicPr>
                <p:blipFill>
                  <a:blip r:embed="rId255"/>
                  <a:stretch>
                    <a:fillRect/>
                  </a:stretch>
                </p:blipFill>
                <p:spPr>
                  <a:xfrm>
                    <a:off x="6667819" y="3771388"/>
                    <a:ext cx="231480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6">
                <p14:nvContentPartPr>
                  <p14:cNvPr id="161" name="Rukopis 160">
                    <a:extLst>
                      <a:ext uri="{FF2B5EF4-FFF2-40B4-BE49-F238E27FC236}">
                        <a16:creationId xmlns:a16="http://schemas.microsoft.com/office/drawing/2014/main" id="{3B0E3C2D-7B95-50F5-E6A0-1179B9AB38FD}"/>
                      </a:ext>
                    </a:extLst>
                  </p14:cNvPr>
                  <p14:cNvContentPartPr/>
                  <p14:nvPr/>
                </p14:nvContentPartPr>
                <p14:xfrm>
                  <a:off x="6677179" y="3821428"/>
                  <a:ext cx="240480" cy="36720"/>
                </p14:xfrm>
              </p:contentPart>
            </mc:Choice>
            <mc:Fallback xmlns="">
              <p:pic>
                <p:nvPicPr>
                  <p:cNvPr id="250" name="Rukopis 249">
                    <a:extLst>
                      <a:ext uri="{FF2B5EF4-FFF2-40B4-BE49-F238E27FC236}">
                        <a16:creationId xmlns:a16="http://schemas.microsoft.com/office/drawing/2014/main" id="{F1828A7A-AE30-F4D9-DCFA-348D98B389D2}"/>
                      </a:ext>
                    </a:extLst>
                  </p:cNvPr>
                  <p:cNvPicPr/>
                  <p:nvPr/>
                </p:nvPicPr>
                <p:blipFill>
                  <a:blip r:embed="rId257"/>
                  <a:stretch>
                    <a:fillRect/>
                  </a:stretch>
                </p:blipFill>
                <p:spPr>
                  <a:xfrm>
                    <a:off x="6668539" y="3812428"/>
                    <a:ext cx="258120" cy="54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8">
                <p14:nvContentPartPr>
                  <p14:cNvPr id="162" name="Rukopis 161">
                    <a:extLst>
                      <a:ext uri="{FF2B5EF4-FFF2-40B4-BE49-F238E27FC236}">
                        <a16:creationId xmlns:a16="http://schemas.microsoft.com/office/drawing/2014/main" id="{C7F881A7-253B-08C9-255E-AD1D133975E8}"/>
                      </a:ext>
                    </a:extLst>
                  </p14:cNvPr>
                  <p14:cNvContentPartPr/>
                  <p14:nvPr/>
                </p14:nvContentPartPr>
                <p14:xfrm>
                  <a:off x="6739459" y="3856348"/>
                  <a:ext cx="181080" cy="42120"/>
                </p14:xfrm>
              </p:contentPart>
            </mc:Choice>
            <mc:Fallback xmlns="">
              <p:pic>
                <p:nvPicPr>
                  <p:cNvPr id="251" name="Rukopis 250">
                    <a:extLst>
                      <a:ext uri="{FF2B5EF4-FFF2-40B4-BE49-F238E27FC236}">
                        <a16:creationId xmlns:a16="http://schemas.microsoft.com/office/drawing/2014/main" id="{E6E55A9C-FDE3-1E08-85F5-AB929E14DE58}"/>
                      </a:ext>
                    </a:extLst>
                  </p:cNvPr>
                  <p:cNvPicPr/>
                  <p:nvPr/>
                </p:nvPicPr>
                <p:blipFill>
                  <a:blip r:embed="rId259"/>
                  <a:stretch>
                    <a:fillRect/>
                  </a:stretch>
                </p:blipFill>
                <p:spPr>
                  <a:xfrm>
                    <a:off x="6730819" y="3847348"/>
                    <a:ext cx="198720" cy="59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0">
                <p14:nvContentPartPr>
                  <p14:cNvPr id="163" name="Rukopis 162">
                    <a:extLst>
                      <a:ext uri="{FF2B5EF4-FFF2-40B4-BE49-F238E27FC236}">
                        <a16:creationId xmlns:a16="http://schemas.microsoft.com/office/drawing/2014/main" id="{D4BBA80A-7960-C53E-FABB-70B3ECF96C54}"/>
                      </a:ext>
                    </a:extLst>
                  </p14:cNvPr>
                  <p14:cNvContentPartPr/>
                  <p14:nvPr/>
                </p14:nvContentPartPr>
                <p14:xfrm>
                  <a:off x="6776179" y="3892348"/>
                  <a:ext cx="160560" cy="32760"/>
                </p14:xfrm>
              </p:contentPart>
            </mc:Choice>
            <mc:Fallback xmlns="">
              <p:pic>
                <p:nvPicPr>
                  <p:cNvPr id="252" name="Rukopis 251">
                    <a:extLst>
                      <a:ext uri="{FF2B5EF4-FFF2-40B4-BE49-F238E27FC236}">
                        <a16:creationId xmlns:a16="http://schemas.microsoft.com/office/drawing/2014/main" id="{314B3554-69A0-C820-B96C-4CD6AE4421F9}"/>
                      </a:ext>
                    </a:extLst>
                  </p:cNvPr>
                  <p:cNvPicPr/>
                  <p:nvPr/>
                </p:nvPicPr>
                <p:blipFill>
                  <a:blip r:embed="rId261"/>
                  <a:stretch>
                    <a:fillRect/>
                  </a:stretch>
                </p:blipFill>
                <p:spPr>
                  <a:xfrm>
                    <a:off x="6767539" y="3883708"/>
                    <a:ext cx="178200" cy="5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2">
                <p14:nvContentPartPr>
                  <p14:cNvPr id="164" name="Rukopis 163">
                    <a:extLst>
                      <a:ext uri="{FF2B5EF4-FFF2-40B4-BE49-F238E27FC236}">
                        <a16:creationId xmlns:a16="http://schemas.microsoft.com/office/drawing/2014/main" id="{9D62301F-AED4-513B-3D33-CAA627FF5787}"/>
                      </a:ext>
                    </a:extLst>
                  </p14:cNvPr>
                  <p14:cNvContentPartPr/>
                  <p14:nvPr/>
                </p14:nvContentPartPr>
                <p14:xfrm>
                  <a:off x="6813979" y="3911428"/>
                  <a:ext cx="144000" cy="35280"/>
                </p14:xfrm>
              </p:contentPart>
            </mc:Choice>
            <mc:Fallback xmlns="">
              <p:pic>
                <p:nvPicPr>
                  <p:cNvPr id="253" name="Rukopis 252">
                    <a:extLst>
                      <a:ext uri="{FF2B5EF4-FFF2-40B4-BE49-F238E27FC236}">
                        <a16:creationId xmlns:a16="http://schemas.microsoft.com/office/drawing/2014/main" id="{BBF260F3-C83A-E3E5-4654-6C1C81460297}"/>
                      </a:ext>
                    </a:extLst>
                  </p:cNvPr>
                  <p:cNvPicPr/>
                  <p:nvPr/>
                </p:nvPicPr>
                <p:blipFill>
                  <a:blip r:embed="rId263"/>
                  <a:stretch>
                    <a:fillRect/>
                  </a:stretch>
                </p:blipFill>
                <p:spPr>
                  <a:xfrm>
                    <a:off x="6805339" y="3902788"/>
                    <a:ext cx="161640" cy="52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4">
                <p14:nvContentPartPr>
                  <p14:cNvPr id="165" name="Rukopis 164">
                    <a:extLst>
                      <a:ext uri="{FF2B5EF4-FFF2-40B4-BE49-F238E27FC236}">
                        <a16:creationId xmlns:a16="http://schemas.microsoft.com/office/drawing/2014/main" id="{D97C22F9-37BF-A219-7754-BC7B3EB3F97C}"/>
                      </a:ext>
                    </a:extLst>
                  </p14:cNvPr>
                  <p14:cNvContentPartPr/>
                  <p14:nvPr/>
                </p14:nvContentPartPr>
                <p14:xfrm>
                  <a:off x="6668899" y="3710548"/>
                  <a:ext cx="237960" cy="42840"/>
                </p14:xfrm>
              </p:contentPart>
            </mc:Choice>
            <mc:Fallback xmlns="">
              <p:pic>
                <p:nvPicPr>
                  <p:cNvPr id="255" name="Rukopis 254">
                    <a:extLst>
                      <a:ext uri="{FF2B5EF4-FFF2-40B4-BE49-F238E27FC236}">
                        <a16:creationId xmlns:a16="http://schemas.microsoft.com/office/drawing/2014/main" id="{4FDED096-1A28-80B8-829B-D6EB633121E9}"/>
                      </a:ext>
                    </a:extLst>
                  </p:cNvPr>
                  <p:cNvPicPr/>
                  <p:nvPr/>
                </p:nvPicPr>
                <p:blipFill>
                  <a:blip r:embed="rId265"/>
                  <a:stretch>
                    <a:fillRect/>
                  </a:stretch>
                </p:blipFill>
                <p:spPr>
                  <a:xfrm>
                    <a:off x="6660259" y="3701908"/>
                    <a:ext cx="255600" cy="60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6">
                <p14:nvContentPartPr>
                  <p14:cNvPr id="166" name="Rukopis 165">
                    <a:extLst>
                      <a:ext uri="{FF2B5EF4-FFF2-40B4-BE49-F238E27FC236}">
                        <a16:creationId xmlns:a16="http://schemas.microsoft.com/office/drawing/2014/main" id="{4DD3A8BD-32CE-DD3A-0FCA-F4BB07E93D1D}"/>
                      </a:ext>
                    </a:extLst>
                  </p14:cNvPr>
                  <p14:cNvContentPartPr/>
                  <p14:nvPr/>
                </p14:nvContentPartPr>
                <p14:xfrm>
                  <a:off x="6666379" y="3780028"/>
                  <a:ext cx="232200" cy="25920"/>
                </p14:xfrm>
              </p:contentPart>
            </mc:Choice>
            <mc:Fallback xmlns="">
              <p:pic>
                <p:nvPicPr>
                  <p:cNvPr id="256" name="Rukopis 255">
                    <a:extLst>
                      <a:ext uri="{FF2B5EF4-FFF2-40B4-BE49-F238E27FC236}">
                        <a16:creationId xmlns:a16="http://schemas.microsoft.com/office/drawing/2014/main" id="{2D9649AC-1DB6-E5E5-AD2B-8EA1259E5DFA}"/>
                      </a:ext>
                    </a:extLst>
                  </p:cNvPr>
                  <p:cNvPicPr/>
                  <p:nvPr/>
                </p:nvPicPr>
                <p:blipFill>
                  <a:blip r:embed="rId267"/>
                  <a:stretch>
                    <a:fillRect/>
                  </a:stretch>
                </p:blipFill>
                <p:spPr>
                  <a:xfrm>
                    <a:off x="6657379" y="3771388"/>
                    <a:ext cx="249840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8">
                <p14:nvContentPartPr>
                  <p14:cNvPr id="167" name="Rukopis 166">
                    <a:extLst>
                      <a:ext uri="{FF2B5EF4-FFF2-40B4-BE49-F238E27FC236}">
                        <a16:creationId xmlns:a16="http://schemas.microsoft.com/office/drawing/2014/main" id="{BF7DFAB4-B466-07D9-72A2-AD6333EFE569}"/>
                      </a:ext>
                    </a:extLst>
                  </p14:cNvPr>
                  <p14:cNvContentPartPr/>
                  <p14:nvPr/>
                </p14:nvContentPartPr>
                <p14:xfrm>
                  <a:off x="6678619" y="3799468"/>
                  <a:ext cx="188280" cy="36000"/>
                </p14:xfrm>
              </p:contentPart>
            </mc:Choice>
            <mc:Fallback xmlns="">
              <p:pic>
                <p:nvPicPr>
                  <p:cNvPr id="258" name="Rukopis 257">
                    <a:extLst>
                      <a:ext uri="{FF2B5EF4-FFF2-40B4-BE49-F238E27FC236}">
                        <a16:creationId xmlns:a16="http://schemas.microsoft.com/office/drawing/2014/main" id="{91A569EE-7E52-5AAB-B6AA-33FFF7132CCC}"/>
                      </a:ext>
                    </a:extLst>
                  </p:cNvPr>
                  <p:cNvPicPr/>
                  <p:nvPr/>
                </p:nvPicPr>
                <p:blipFill>
                  <a:blip r:embed="rId269"/>
                  <a:stretch>
                    <a:fillRect/>
                  </a:stretch>
                </p:blipFill>
                <p:spPr>
                  <a:xfrm>
                    <a:off x="6669979" y="3790468"/>
                    <a:ext cx="205920" cy="5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0">
                <p14:nvContentPartPr>
                  <p14:cNvPr id="168" name="Rukopis 167">
                    <a:extLst>
                      <a:ext uri="{FF2B5EF4-FFF2-40B4-BE49-F238E27FC236}">
                        <a16:creationId xmlns:a16="http://schemas.microsoft.com/office/drawing/2014/main" id="{7ACDDABD-2C7E-5D74-9A57-100AA7CECF2B}"/>
                      </a:ext>
                    </a:extLst>
                  </p14:cNvPr>
                  <p14:cNvContentPartPr/>
                  <p14:nvPr/>
                </p14:nvContentPartPr>
                <p14:xfrm>
                  <a:off x="6670339" y="3764548"/>
                  <a:ext cx="196560" cy="25200"/>
                </p14:xfrm>
              </p:contentPart>
            </mc:Choice>
            <mc:Fallback xmlns="">
              <p:pic>
                <p:nvPicPr>
                  <p:cNvPr id="259" name="Rukopis 258">
                    <a:extLst>
                      <a:ext uri="{FF2B5EF4-FFF2-40B4-BE49-F238E27FC236}">
                        <a16:creationId xmlns:a16="http://schemas.microsoft.com/office/drawing/2014/main" id="{5A22B5B0-5086-0355-6117-6F2A4166421F}"/>
                      </a:ext>
                    </a:extLst>
                  </p:cNvPr>
                  <p:cNvPicPr/>
                  <p:nvPr/>
                </p:nvPicPr>
                <p:blipFill>
                  <a:blip r:embed="rId271"/>
                  <a:stretch>
                    <a:fillRect/>
                  </a:stretch>
                </p:blipFill>
                <p:spPr>
                  <a:xfrm>
                    <a:off x="6661699" y="3755908"/>
                    <a:ext cx="214200" cy="42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2">
                <p14:nvContentPartPr>
                  <p14:cNvPr id="169" name="Rukopis 168">
                    <a:extLst>
                      <a:ext uri="{FF2B5EF4-FFF2-40B4-BE49-F238E27FC236}">
                        <a16:creationId xmlns:a16="http://schemas.microsoft.com/office/drawing/2014/main" id="{A93FA668-66DB-7DB4-3288-EEE11BC28807}"/>
                      </a:ext>
                    </a:extLst>
                  </p14:cNvPr>
                  <p14:cNvContentPartPr/>
                  <p14:nvPr/>
                </p14:nvContentPartPr>
                <p14:xfrm>
                  <a:off x="6749179" y="3716308"/>
                  <a:ext cx="153720" cy="24480"/>
                </p14:xfrm>
              </p:contentPart>
            </mc:Choice>
            <mc:Fallback xmlns="">
              <p:pic>
                <p:nvPicPr>
                  <p:cNvPr id="260" name="Rukopis 259">
                    <a:extLst>
                      <a:ext uri="{FF2B5EF4-FFF2-40B4-BE49-F238E27FC236}">
                        <a16:creationId xmlns:a16="http://schemas.microsoft.com/office/drawing/2014/main" id="{4E71060F-7C6F-37D6-A460-3BB93322D964}"/>
                      </a:ext>
                    </a:extLst>
                  </p:cNvPr>
                  <p:cNvPicPr/>
                  <p:nvPr/>
                </p:nvPicPr>
                <p:blipFill>
                  <a:blip r:embed="rId273"/>
                  <a:stretch>
                    <a:fillRect/>
                  </a:stretch>
                </p:blipFill>
                <p:spPr>
                  <a:xfrm>
                    <a:off x="6740179" y="3707308"/>
                    <a:ext cx="171360" cy="42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4">
                <p14:nvContentPartPr>
                  <p14:cNvPr id="170" name="Rukopis 169">
                    <a:extLst>
                      <a:ext uri="{FF2B5EF4-FFF2-40B4-BE49-F238E27FC236}">
                        <a16:creationId xmlns:a16="http://schemas.microsoft.com/office/drawing/2014/main" id="{E306A616-9E25-07DB-3B65-AE6C1E90347F}"/>
                      </a:ext>
                    </a:extLst>
                  </p14:cNvPr>
                  <p14:cNvContentPartPr/>
                  <p14:nvPr/>
                </p14:nvContentPartPr>
                <p14:xfrm>
                  <a:off x="6716779" y="3848428"/>
                  <a:ext cx="130680" cy="16560"/>
                </p14:xfrm>
              </p:contentPart>
            </mc:Choice>
            <mc:Fallback xmlns="">
              <p:pic>
                <p:nvPicPr>
                  <p:cNvPr id="261" name="Rukopis 260">
                    <a:extLst>
                      <a:ext uri="{FF2B5EF4-FFF2-40B4-BE49-F238E27FC236}">
                        <a16:creationId xmlns:a16="http://schemas.microsoft.com/office/drawing/2014/main" id="{BB772022-6D64-FE62-6F13-7B3D6B25735E}"/>
                      </a:ext>
                    </a:extLst>
                  </p:cNvPr>
                  <p:cNvPicPr/>
                  <p:nvPr/>
                </p:nvPicPr>
                <p:blipFill>
                  <a:blip r:embed="rId275"/>
                  <a:stretch>
                    <a:fillRect/>
                  </a:stretch>
                </p:blipFill>
                <p:spPr>
                  <a:xfrm>
                    <a:off x="6708139" y="3839428"/>
                    <a:ext cx="148320" cy="34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6">
                <p14:nvContentPartPr>
                  <p14:cNvPr id="171" name="Rukopis 170">
                    <a:extLst>
                      <a:ext uri="{FF2B5EF4-FFF2-40B4-BE49-F238E27FC236}">
                        <a16:creationId xmlns:a16="http://schemas.microsoft.com/office/drawing/2014/main" id="{8D275788-460D-EB7D-2EF7-52F0DB91938F}"/>
                      </a:ext>
                    </a:extLst>
                  </p14:cNvPr>
                  <p14:cNvContentPartPr/>
                  <p14:nvPr/>
                </p14:nvContentPartPr>
                <p14:xfrm>
                  <a:off x="6833419" y="3909628"/>
                  <a:ext cx="360" cy="360"/>
                </p14:xfrm>
              </p:contentPart>
            </mc:Choice>
            <mc:Fallback xmlns="">
              <p:pic>
                <p:nvPicPr>
                  <p:cNvPr id="262" name="Rukopis 261">
                    <a:extLst>
                      <a:ext uri="{FF2B5EF4-FFF2-40B4-BE49-F238E27FC236}">
                        <a16:creationId xmlns:a16="http://schemas.microsoft.com/office/drawing/2014/main" id="{84FD290A-C922-D6F0-7537-FC0B0C971D5A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6824419" y="3900628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7">
                <p14:nvContentPartPr>
                  <p14:cNvPr id="172" name="Rukopis 171">
                    <a:extLst>
                      <a:ext uri="{FF2B5EF4-FFF2-40B4-BE49-F238E27FC236}">
                        <a16:creationId xmlns:a16="http://schemas.microsoft.com/office/drawing/2014/main" id="{21F616CD-00A3-CC0C-1BF4-895FB5B887AC}"/>
                      </a:ext>
                    </a:extLst>
                  </p14:cNvPr>
                  <p14:cNvContentPartPr/>
                  <p14:nvPr/>
                </p14:nvContentPartPr>
                <p14:xfrm>
                  <a:off x="6859699" y="3920068"/>
                  <a:ext cx="87480" cy="17280"/>
                </p14:xfrm>
              </p:contentPart>
            </mc:Choice>
            <mc:Fallback xmlns="">
              <p:pic>
                <p:nvPicPr>
                  <p:cNvPr id="263" name="Rukopis 262">
                    <a:extLst>
                      <a:ext uri="{FF2B5EF4-FFF2-40B4-BE49-F238E27FC236}">
                        <a16:creationId xmlns:a16="http://schemas.microsoft.com/office/drawing/2014/main" id="{76822991-DB86-CFF1-99A9-755C9CCEC5EF}"/>
                      </a:ext>
                    </a:extLst>
                  </p:cNvPr>
                  <p:cNvPicPr/>
                  <p:nvPr/>
                </p:nvPicPr>
                <p:blipFill>
                  <a:blip r:embed="rId278"/>
                  <a:stretch>
                    <a:fillRect/>
                  </a:stretch>
                </p:blipFill>
                <p:spPr>
                  <a:xfrm>
                    <a:off x="6850699" y="3911428"/>
                    <a:ext cx="105120" cy="3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9">
                <p14:nvContentPartPr>
                  <p14:cNvPr id="173" name="Rukopis 172">
                    <a:extLst>
                      <a:ext uri="{FF2B5EF4-FFF2-40B4-BE49-F238E27FC236}">
                        <a16:creationId xmlns:a16="http://schemas.microsoft.com/office/drawing/2014/main" id="{74720DF8-25F7-0B96-873A-4E6E7B74B678}"/>
                      </a:ext>
                    </a:extLst>
                  </p14:cNvPr>
                  <p14:cNvContentPartPr/>
                  <p14:nvPr/>
                </p14:nvContentPartPr>
                <p14:xfrm>
                  <a:off x="6859699" y="3921508"/>
                  <a:ext cx="90000" cy="25200"/>
                </p14:xfrm>
              </p:contentPart>
            </mc:Choice>
            <mc:Fallback xmlns="">
              <p:pic>
                <p:nvPicPr>
                  <p:cNvPr id="264" name="Rukopis 263">
                    <a:extLst>
                      <a:ext uri="{FF2B5EF4-FFF2-40B4-BE49-F238E27FC236}">
                        <a16:creationId xmlns:a16="http://schemas.microsoft.com/office/drawing/2014/main" id="{2FB48489-51AE-6E69-F819-4AF285B7D2C7}"/>
                      </a:ext>
                    </a:extLst>
                  </p:cNvPr>
                  <p:cNvPicPr/>
                  <p:nvPr/>
                </p:nvPicPr>
                <p:blipFill>
                  <a:blip r:embed="rId280"/>
                  <a:stretch>
                    <a:fillRect/>
                  </a:stretch>
                </p:blipFill>
                <p:spPr>
                  <a:xfrm>
                    <a:off x="6850699" y="3912868"/>
                    <a:ext cx="107640" cy="42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1">
                <p14:nvContentPartPr>
                  <p14:cNvPr id="174" name="Rukopis 173">
                    <a:extLst>
                      <a:ext uri="{FF2B5EF4-FFF2-40B4-BE49-F238E27FC236}">
                        <a16:creationId xmlns:a16="http://schemas.microsoft.com/office/drawing/2014/main" id="{65E9B7DA-5C0A-7773-2DDC-8BD6E7D70CF2}"/>
                      </a:ext>
                    </a:extLst>
                  </p14:cNvPr>
                  <p14:cNvContentPartPr/>
                  <p14:nvPr/>
                </p14:nvContentPartPr>
                <p14:xfrm>
                  <a:off x="6894259" y="3921508"/>
                  <a:ext cx="80280" cy="23040"/>
                </p14:xfrm>
              </p:contentPart>
            </mc:Choice>
            <mc:Fallback xmlns="">
              <p:pic>
                <p:nvPicPr>
                  <p:cNvPr id="265" name="Rukopis 264">
                    <a:extLst>
                      <a:ext uri="{FF2B5EF4-FFF2-40B4-BE49-F238E27FC236}">
                        <a16:creationId xmlns:a16="http://schemas.microsoft.com/office/drawing/2014/main" id="{7941F532-0E20-94A1-4777-C58CEB955B37}"/>
                      </a:ext>
                    </a:extLst>
                  </p:cNvPr>
                  <p:cNvPicPr/>
                  <p:nvPr/>
                </p:nvPicPr>
                <p:blipFill>
                  <a:blip r:embed="rId282"/>
                  <a:stretch>
                    <a:fillRect/>
                  </a:stretch>
                </p:blipFill>
                <p:spPr>
                  <a:xfrm>
                    <a:off x="6885259" y="3912868"/>
                    <a:ext cx="97920" cy="4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3">
                <p14:nvContentPartPr>
                  <p14:cNvPr id="175" name="Rukopis 174">
                    <a:extLst>
                      <a:ext uri="{FF2B5EF4-FFF2-40B4-BE49-F238E27FC236}">
                        <a16:creationId xmlns:a16="http://schemas.microsoft.com/office/drawing/2014/main" id="{5AC6BBFE-52CB-AE7D-B30A-BBACE2DFFBDA}"/>
                      </a:ext>
                    </a:extLst>
                  </p14:cNvPr>
                  <p14:cNvContentPartPr/>
                  <p14:nvPr/>
                </p14:nvContentPartPr>
                <p14:xfrm>
                  <a:off x="6724339" y="3867508"/>
                  <a:ext cx="117720" cy="38880"/>
                </p14:xfrm>
              </p:contentPart>
            </mc:Choice>
            <mc:Fallback xmlns="">
              <p:pic>
                <p:nvPicPr>
                  <p:cNvPr id="267" name="Rukopis 266">
                    <a:extLst>
                      <a:ext uri="{FF2B5EF4-FFF2-40B4-BE49-F238E27FC236}">
                        <a16:creationId xmlns:a16="http://schemas.microsoft.com/office/drawing/2014/main" id="{DD8C7C21-7965-EC4A-2551-F78A182C5F43}"/>
                      </a:ext>
                    </a:extLst>
                  </p:cNvPr>
                  <p:cNvPicPr/>
                  <p:nvPr/>
                </p:nvPicPr>
                <p:blipFill>
                  <a:blip r:embed="rId284"/>
                  <a:stretch>
                    <a:fillRect/>
                  </a:stretch>
                </p:blipFill>
                <p:spPr>
                  <a:xfrm>
                    <a:off x="6715339" y="3858868"/>
                    <a:ext cx="135360" cy="56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5">
                <p14:nvContentPartPr>
                  <p14:cNvPr id="176" name="Rukopis 175">
                    <a:extLst>
                      <a:ext uri="{FF2B5EF4-FFF2-40B4-BE49-F238E27FC236}">
                        <a16:creationId xmlns:a16="http://schemas.microsoft.com/office/drawing/2014/main" id="{8C8ED027-6661-32B6-63D8-F24C48882FBF}"/>
                      </a:ext>
                    </a:extLst>
                  </p14:cNvPr>
                  <p14:cNvContentPartPr/>
                  <p14:nvPr/>
                </p14:nvContentPartPr>
                <p14:xfrm>
                  <a:off x="6738019" y="3852028"/>
                  <a:ext cx="69480" cy="31680"/>
                </p14:xfrm>
              </p:contentPart>
            </mc:Choice>
            <mc:Fallback xmlns="">
              <p:pic>
                <p:nvPicPr>
                  <p:cNvPr id="268" name="Rukopis 267">
                    <a:extLst>
                      <a:ext uri="{FF2B5EF4-FFF2-40B4-BE49-F238E27FC236}">
                        <a16:creationId xmlns:a16="http://schemas.microsoft.com/office/drawing/2014/main" id="{7FB5A705-F21D-2753-82C7-DECAD45E45DC}"/>
                      </a:ext>
                    </a:extLst>
                  </p:cNvPr>
                  <p:cNvPicPr/>
                  <p:nvPr/>
                </p:nvPicPr>
                <p:blipFill>
                  <a:blip r:embed="rId286"/>
                  <a:stretch>
                    <a:fillRect/>
                  </a:stretch>
                </p:blipFill>
                <p:spPr>
                  <a:xfrm>
                    <a:off x="6729379" y="3843028"/>
                    <a:ext cx="87120" cy="493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81175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51567" y="0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Rješenja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126447" y="767577"/>
                <a:ext cx="7576465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6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A – {2, 3, 5}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B – {3, 6}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C – {1, 2, 5}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6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A – {DDDD, DDDL, DDLD, DLDD, LDDD}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B – {DLL, LL}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6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A – {GP, GG}, B – {PP, PG}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C – {PG, GP, GG}, D – {PP, PG, GP}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hr-HR" sz="1600" dirty="0"/>
                  <a:t> – {PP, PG, GP},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>
                        <a:latin typeface="Cambria Math" panose="02040503050406030204" pitchFamily="18" charset="0"/>
                      </a:rPr>
                      <m:t>B</m:t>
                    </m:r>
                    <m:r>
                      <a:rPr lang="hr-H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hr-HR" sz="1600" dirty="0"/>
                  <a:t> – {PP, PG}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sz="1600" dirty="0"/>
                  <a:t> – {GP, GG, PP, PG},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endParaRPr lang="hr-HR" sz="1600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hr-HR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hr-HR" sz="1600" dirty="0"/>
                  <a:t> – {PG, GP, GG, PP},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6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hr-H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</m:oMath>
                </a14:m>
                <a:r>
                  <a:rPr lang="hr-HR" sz="1600" dirty="0"/>
                  <a:t> – {PG, GP}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6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A – {12,14,16,21,23,25,32,34,36,41,43,46,52,54,56,61,63,65}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B – {11,12,13,14,15,16,21,31,41,51,61}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600" dirty="0"/>
                  <a:t>A – {14,23,32,41}</a:t>
                </a:r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47" y="767577"/>
                <a:ext cx="7576465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483" t="-332" b="-442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2876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139326" y="20603"/>
                <a:ext cx="7576465" cy="5404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hr-HR" dirty="0"/>
                  <a:t> – {14, 41}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dirty="0"/>
                  <a:t> – {12,14,16,21,41,61}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 startAt="4"/>
                </a:pP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dirty="0"/>
                  <a:t> – {11,13,15,31,51}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−{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0,0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1,0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 </m:t>
                    </m:r>
                  </m:oMath>
                </a14:m>
                <a:endParaRPr lang="hr-HR" b="0" dirty="0">
                  <a:ea typeface="Cambria Math" panose="02040503050406030204" pitchFamily="18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A</a:t>
                </a: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hr-HR" b="0" dirty="0">
                  <a:ea typeface="Cambria Math" panose="02040503050406030204" pitchFamily="18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</a:t>
                </a: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hr-H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C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endParaRPr lang="hr-HR" dirty="0">
                  <a:ea typeface="Cambria Math" panose="02040503050406030204" pitchFamily="18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D – {meta je pogođena barem jednom}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hr-HR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  <m:r>
                      <a:rPr lang="hr-HR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)∪(</m:t>
                    </m:r>
                    <m:acc>
                      <m:accPr>
                        <m:chr m:val="̅"/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</a:rPr>
                      <m:t>)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)∪(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hr-HR" i="1" dirty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hr-HR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hr-HR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hr-H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hr-H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hr-H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a:rPr lang="hr-H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hr-H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26" y="20603"/>
                <a:ext cx="7576465" cy="5404941"/>
              </a:xfrm>
              <a:prstGeom prst="rect">
                <a:avLst/>
              </a:prstGeom>
              <a:blipFill rotWithShape="1">
                <a:blip r:embed="rId2"/>
                <a:stretch>
                  <a:fillRect l="-724" t="-564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9613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18941" y="216359"/>
                <a:ext cx="7576465" cy="6623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</m:acc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=0.4,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=0.6,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</m:t>
                            </m:r>
                          </m:e>
                        </m:acc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hr-HR" i="0">
                        <a:latin typeface="Cambria Math" panose="02040503050406030204" pitchFamily="18" charset="0"/>
                      </a:rPr>
                      <m:t>=0.4, </m:t>
                    </m:r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i="0">
                        <a:latin typeface="Cambria Math" panose="02040503050406030204" pitchFamily="18" charset="0"/>
                      </a:rPr>
                      <m:t>=0.6, </m:t>
                    </m:r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i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hr-HR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∖</m:t>
                        </m:r>
                        <m:r>
                          <m:rPr>
                            <m:sty m:val="p"/>
                          </m:rPr>
                          <a:rPr lang="hr-HR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=0.2, </m:t>
                    </m:r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</m:t>
                            </m:r>
                          </m:e>
                        </m:acc>
                        <m:r>
                          <a:rPr lang="hr-HR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acc>
                          <m:accPr>
                            <m:chr m:val="̅"/>
                            <m:ctrlPr>
                              <a:rPr lang="hr-H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hr-HR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</m:d>
                    <m:r>
                      <a:rPr lang="hr-HR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Ne.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Ne.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Da.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hr-HR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hr-HR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=0.4,</m:t>
                    </m:r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hr-HR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hr-HR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i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hr-HR" b="0" i="0" smtClean="0">
                        <a:latin typeface="Cambria Math" panose="02040503050406030204" pitchFamily="18" charset="0"/>
                      </a:rPr>
                      <m:t>3,</m:t>
                    </m:r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hr-HR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hr-HR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i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hr-HR" b="0" i="0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hr-HR" b="0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i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  <m:r>
                      <a:rPr lang="hr-HR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0" smtClean="0">
                            <a:latin typeface="Cambria Math" panose="02040503050406030204" pitchFamily="18" charset="0"/>
                          </a:rPr>
                          <m:t>48</m:t>
                        </m:r>
                      </m:num>
                      <m:den>
                        <m:r>
                          <a:rPr lang="hr-HR" b="0" i="0" smtClean="0">
                            <a:latin typeface="Cambria Math" panose="02040503050406030204" pitchFamily="18" charset="0"/>
                          </a:rPr>
                          <m:t>81</m:t>
                        </m:r>
                      </m:den>
                    </m:f>
                    <m:r>
                      <a:rPr lang="hr-HR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hr-HR" b="0" i="0" smtClean="0">
                            <a:latin typeface="Cambria Math" panose="02040503050406030204" pitchFamily="18" charset="0"/>
                          </a:rPr>
                          <m:t>27</m:t>
                        </m:r>
                      </m:den>
                    </m:f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1/2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1/9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b="0" dirty="0"/>
                  <a:t>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=2/9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36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18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41" y="216359"/>
                <a:ext cx="7576465" cy="6623608"/>
              </a:xfrm>
              <a:prstGeom prst="rect">
                <a:avLst/>
              </a:prstGeom>
              <a:blipFill rotWithShape="1">
                <a:blip r:embed="rId2"/>
                <a:stretch>
                  <a:fillRect l="-724" t="-368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112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29478" y="342575"/>
                <a:ext cx="7576465" cy="532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5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b="0" dirty="0"/>
                  <a:t>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=1/4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11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5"/>
                </a:pPr>
                <a:r>
                  <a:rPr lang="hr-HR" dirty="0"/>
                  <a:t>5/22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5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=1/</m:t>
                    </m:r>
                    <m:r>
                      <a:rPr lang="hr-HR" b="0" i="0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15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/1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5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1/</m:t>
                    </m:r>
                  </m:oMath>
                </a14:m>
                <a:r>
                  <a:rPr lang="hr-HR" dirty="0"/>
                  <a:t>17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1/</m:t>
                    </m:r>
                  </m:oMath>
                </a14:m>
                <a:r>
                  <a:rPr lang="hr-HR" dirty="0"/>
                  <a:t>221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 </a:t>
                </a:r>
                <a14:m>
                  <m:oMath xmlns:m="http://schemas.openxmlformats.org/officeDocument/2006/math">
                    <m:r>
                      <a:rPr lang="hr-HR" b="0" i="0" smtClean="0">
                        <a:latin typeface="Cambria Math" panose="02040503050406030204" pitchFamily="18" charset="0"/>
                      </a:rPr>
                      <m:t>220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221</m:t>
                    </m:r>
                  </m:oMath>
                </a14:m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78" y="342575"/>
                <a:ext cx="7576465" cy="5324535"/>
              </a:xfrm>
              <a:prstGeom prst="rect">
                <a:avLst/>
              </a:prstGeom>
              <a:blipFill rotWithShape="1">
                <a:blip r:embed="rId2"/>
                <a:stretch>
                  <a:fillRect l="-724" t="-572" b="-801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2092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165084" y="226665"/>
                <a:ext cx="7576465" cy="5957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45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br>
                  <a:rPr lang="hr-HR" dirty="0"/>
                </a:br>
                <a:r>
                  <a:rPr lang="hr-HR" dirty="0"/>
                  <a:t>Za dobitak od 6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hr-HR" dirty="0"/>
                  <a:t>.</a:t>
                </a:r>
                <a:br>
                  <a:rPr lang="hr-HR" dirty="0"/>
                </a:br>
                <a:r>
                  <a:rPr lang="hr-HR" dirty="0"/>
                  <a:t>Za dobitak od 5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39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</m:oMath>
                </a14:m>
                <a:r>
                  <a:rPr lang="hr-HR" dirty="0"/>
                  <a:t>.</a:t>
                </a:r>
                <a:br>
                  <a:rPr lang="hr-HR" dirty="0"/>
                </a:br>
                <a:r>
                  <a:rPr lang="hr-HR" dirty="0"/>
                  <a:t>Za dobitak od 4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M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39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hr-HR" dirty="0"/>
                  <a:t>.</a:t>
                </a:r>
                <a:br>
                  <a:rPr lang="hr-HR" dirty="0"/>
                </a:br>
                <a:r>
                  <a:rPr lang="hr-HR" dirty="0"/>
                  <a:t>Za dobitak od 3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M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39</m:t>
                            </m:r>
                          </m:num>
                          <m:den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hr-HR" dirty="0"/>
                  <a:t>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1/54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1/360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1/4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0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3/4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3/8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π/4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1/9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9"/>
                </a:pPr>
                <a:r>
                  <a:rPr lang="hr-HR" dirty="0"/>
                  <a:t>1/3</a:t>
                </a:r>
              </a:p>
              <a:p>
                <a:pPr>
                  <a:spcAft>
                    <a:spcPts val="600"/>
                  </a:spcAft>
                </a:pPr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15"/>
                </a:pPr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84" y="226665"/>
                <a:ext cx="7576465" cy="5957849"/>
              </a:xfrm>
              <a:prstGeom prst="rect">
                <a:avLst/>
              </a:prstGeom>
              <a:blipFill rotWithShape="1">
                <a:blip r:embed="rId2"/>
                <a:stretch>
                  <a:fillRect l="-644" b="-61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182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11523" y="39202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Rješenja zadataka za vježbu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80994" y="767577"/>
                <a:ext cx="7576465" cy="5432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8"/>
                </a:pPr>
                <a:r>
                  <a:rPr lang="hr-HR" sz="17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sz="1700" dirty="0"/>
                  <a:t>- {</a:t>
                </a:r>
                <a:r>
                  <a:rPr lang="hr-HR" sz="1700" dirty="0" err="1"/>
                  <a:t>cc,cb,bc,bb</a:t>
                </a:r>
                <a:r>
                  <a:rPr lang="hr-HR" sz="1700" dirty="0"/>
                  <a:t>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8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sz="1700" dirty="0"/>
                  <a:t>- {</a:t>
                </a:r>
                <a:r>
                  <a:rPr lang="hr-HR" sz="1700" dirty="0" err="1"/>
                  <a:t>cb,bc,bb</a:t>
                </a:r>
                <a:r>
                  <a:rPr lang="hr-HR" sz="1700" dirty="0"/>
                  <a:t>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8"/>
                </a:pPr>
                <a:r>
                  <a:rPr lang="hr-HR" sz="17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– {GGP}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– {GGG}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– {PPP,PPG,PGP,PGG,GPP,GPG}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8"/>
                </a:pPr>
                <a:r>
                  <a:rPr lang="hr-HR" sz="17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{GPP,PGG}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{GG,PP,GPP,PGG}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28"/>
                </a:pPr>
                <a:r>
                  <a:rPr lang="hr-HR" sz="1700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– {22,24,26,42,44,46,62,64,66}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– {11,12,21,22}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– {13,24,35,46,31,42,53,64}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hr-HR" sz="1700" dirty="0"/>
                  <a:t> {22}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sz="17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hr-HR" sz="1700" dirty="0"/>
                  <a:t> - </a:t>
                </a:r>
                <a14:m>
                  <m:oMath xmlns:m="http://schemas.openxmlformats.org/officeDocument/2006/math">
                    <m:r>
                      <a:rPr lang="hr-H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endParaRPr lang="hr-HR" sz="1700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sz="17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sz="17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hr-HR" sz="1700" dirty="0"/>
                  <a:t> – {11, 12, 21}</a:t>
                </a:r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94" y="767577"/>
                <a:ext cx="7576465" cy="5432834"/>
              </a:xfrm>
              <a:prstGeom prst="rect">
                <a:avLst/>
              </a:prstGeom>
              <a:blipFill rotWithShape="1">
                <a:blip r:embed="rId2"/>
                <a:stretch>
                  <a:fillRect l="-483" t="-337" b="-673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9039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152205" y="136513"/>
                <a:ext cx="7576465" cy="6038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3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hr-HR" dirty="0"/>
                  <a:t>- {(0,0,0),(0,0,1),(0,1,0),(1,0,0),(1,0,1),(1,1,0),(0,1,1),(1,1,1)}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A -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r-H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</a:rPr>
                      <m:t>)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)∪(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B -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br>
                  <a:rPr lang="hr-H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C -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br>
                  <a:rPr lang="hr-H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br>
                  <a:rPr lang="hr-HR" dirty="0"/>
                </a:b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4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endParaRPr lang="hr-HR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hr-HR" i="1" dirty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hr-H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hr-HR" dirty="0"/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A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hr-HR" dirty="0"/>
                  <a:t>)</a:t>
                </a: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hr-HR" dirty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hr-HR" dirty="0"/>
                  <a:t>)</a:t>
                </a: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hr-HR" dirty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hr-HR" dirty="0"/>
                  <a:t>)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4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=0.4, </m:t>
                    </m:r>
                    <m:r>
                      <m:rPr>
                        <m:sty m:val="p"/>
                      </m:rP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∖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=0.3, 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  <m:acc>
                      <m:accPr>
                        <m:chr m:val="̅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hr-HR" dirty="0"/>
                  <a:t>)=0.2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>
                        <a:latin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m:rPr>
                            <m:sty m:val="p"/>
                          </m:rPr>
                          <a:rPr lang="hr-H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hr-H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hr-H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4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hr-H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4"/>
                </a:pPr>
                <a:r>
                  <a:rPr lang="hr-HR" b="0" dirty="0"/>
                  <a:t>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hr-HR" i="1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hr-HR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05" y="136513"/>
                <a:ext cx="7576465" cy="6038576"/>
              </a:xfrm>
              <a:prstGeom prst="rect">
                <a:avLst/>
              </a:prstGeom>
              <a:blipFill rotWithShape="1">
                <a:blip r:embed="rId2"/>
                <a:stretch>
                  <a:fillRect l="-724" t="-505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0069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203720" y="102898"/>
                <a:ext cx="7576465" cy="6184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4/15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hr-H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12!</m:t>
                        </m:r>
                      </m:den>
                    </m:f>
                  </m:oMath>
                </a14:m>
                <a:endParaRPr lang="hr-HR" b="0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5/36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11/36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1/6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8/9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1/4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1/2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1/2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hr-HR" dirty="0"/>
                  <a:t>0.85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Najnevjerojatniji ishod su 2 crne kuglice.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hr-HR" dirty="0"/>
                  <a:t>0.96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39"/>
                </a:pPr>
                <a:r>
                  <a:rPr lang="hr-HR" dirty="0"/>
                  <a:t> 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6/11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1/11</a:t>
                </a:r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0" y="102898"/>
                <a:ext cx="7576465" cy="6184706"/>
              </a:xfrm>
              <a:prstGeom prst="rect">
                <a:avLst/>
              </a:prstGeom>
              <a:blipFill rotWithShape="1">
                <a:blip r:embed="rId2"/>
                <a:stretch>
                  <a:fillRect l="-644" t="-493" b="-690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1505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90841" y="373355"/>
            <a:ext cx="7576465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/>
              <a:t>10/21</a:t>
            </a:r>
            <a:endParaRPr lang="hr-HR" b="0" dirty="0"/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/>
              <a:t> 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189/625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4/144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2/1875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/>
              <a:t> 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3/4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arenR"/>
            </a:pPr>
            <a:r>
              <a:rPr lang="hr-HR" dirty="0"/>
              <a:t>1/2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>
                <a:ea typeface="Cambria Math" panose="02040503050406030204" pitchFamily="18" charset="0"/>
              </a:rPr>
              <a:t> 3/4</a:t>
            </a:r>
            <a:endParaRPr lang="hr-HR" dirty="0"/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el-GR" dirty="0"/>
              <a:t>π</a:t>
            </a:r>
            <a:r>
              <a:rPr lang="hr-HR" dirty="0"/>
              <a:t>/100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>
                <a:ea typeface="Cambria Math" panose="02040503050406030204" pitchFamily="18" charset="0"/>
              </a:rPr>
              <a:t> 1/9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 startAt="47"/>
            </a:pPr>
            <a:r>
              <a:rPr lang="hr-HR" dirty="0">
                <a:ea typeface="Cambria Math" panose="02040503050406030204" pitchFamily="18" charset="0"/>
              </a:rPr>
              <a:t>1/2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5664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niOkvir 1"/>
              <p:cNvSpPr txBox="1"/>
              <p:nvPr/>
            </p:nvSpPr>
            <p:spPr>
              <a:xfrm>
                <a:off x="508312" y="535704"/>
                <a:ext cx="8515276" cy="5201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700" dirty="0"/>
                  <a:t>Bacamo jednu kocku. Odredite elementarne događaje u događajima: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- {pao je prost broj},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- {pao je broj djeljiv s 3},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- {pao je broj koji je djelitelj broja 10}.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700" dirty="0"/>
                  <a:t>Proizvodi koji silaze s proizvodne trake označavaju se slovom D-dobri i L-loši.</a:t>
                </a:r>
                <a:br>
                  <a:rPr lang="hr-HR" sz="1700" dirty="0"/>
                </a:br>
                <a:r>
                  <a:rPr lang="hr-HR" sz="1700" dirty="0"/>
                  <a:t>Označavanje traje dok se ne označe 2 loša proizvoda uzastopno ili dok se ne</a:t>
                </a:r>
                <a:br>
                  <a:rPr lang="hr-HR" sz="1700" dirty="0"/>
                </a:br>
                <a:r>
                  <a:rPr lang="hr-HR" sz="1700" dirty="0"/>
                  <a:t>izvrše ukupno 4 oznake. Registrira se dobiveni niz slova D i L. Odredite</a:t>
                </a:r>
                <a:br>
                  <a:rPr lang="hr-HR" sz="1700" dirty="0"/>
                </a:br>
                <a:r>
                  <a:rPr lang="hr-HR" sz="1700" dirty="0"/>
                  <a:t>prostor elementarnih događaja i prikažite pomoću njih događaje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- {označeno je više D nego L},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- {označavanje je stalo u prva tri koraka}.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hr-HR" sz="1700" dirty="0"/>
                  <a:t>Bacamo dva novčića. Odredite elementarne događaje u događajima: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- {glava na prvom novčiću}, B - {pismo na prvom novčiću},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- {barem jedna glava}, D - {barem jedno pismo},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</a:t>
                </a:r>
                <a14:m>
                  <m:oMath xmlns:m="http://schemas.openxmlformats.org/officeDocument/2006/math">
                    <m:r>
                      <a:rPr lang="hr-H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hr-HR" sz="1700" dirty="0"/>
                  <a:t> D, B </a:t>
                </a:r>
                <a14:m>
                  <m:oMath xmlns:m="http://schemas.openxmlformats.org/officeDocument/2006/math">
                    <m:r>
                      <a:rPr lang="hr-H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D,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hr-HR" sz="1700" dirty="0"/>
                  <a:t> B, A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B,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hr-HR" sz="1700" dirty="0"/>
                  <a:t> D, C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D.</a:t>
                </a:r>
              </a:p>
            </p:txBody>
          </p:sp>
        </mc:Choice>
        <mc:Fallback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312" y="535704"/>
                <a:ext cx="8515276" cy="5201424"/>
              </a:xfrm>
              <a:prstGeom prst="rect">
                <a:avLst/>
              </a:prstGeom>
              <a:blipFill>
                <a:blip r:embed="rId2"/>
                <a:stretch>
                  <a:fillRect l="-429" t="-469" b="-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8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niOkvir 1"/>
              <p:cNvSpPr txBox="1"/>
              <p:nvPr/>
            </p:nvSpPr>
            <p:spPr>
              <a:xfrm>
                <a:off x="301482" y="120877"/>
                <a:ext cx="8541035" cy="5956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sz="1700" dirty="0"/>
                  <a:t>Bacamo dvije kocke. Odredite elementarne događaje u događajima: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-{zbroj brojeva na kockama je neparan},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- {barem jedna kocka je pala na 1},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C - {zbroj brojeva na kockama je 5},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B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C,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A </a:t>
                </a:r>
                <a14:m>
                  <m:oMath xmlns:m="http://schemas.openxmlformats.org/officeDocument/2006/math"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B,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r-H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hr-HR" sz="17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hr-HR" sz="1700" dirty="0"/>
                  <a:t> B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sz="1700" dirty="0"/>
                  <a:t>Dva strijelca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hr-HR" sz="1700" dirty="0"/>
                  <a:t>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hr-HR" sz="1700" dirty="0"/>
                  <a:t> gađaju u jednu metu, svaki sa po jednim metkom. Neka</a:t>
                </a:r>
                <a:br>
                  <a:rPr lang="hr-HR" sz="1700" dirty="0"/>
                </a:br>
                <a:r>
                  <a:rPr lang="hr-HR" sz="1700" dirty="0"/>
                  <a:t>su događaji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= {metu je pogodio strijelac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}, </a:t>
                </a:r>
                <a14:m>
                  <m:oMath xmlns:m="http://schemas.openxmlformats.org/officeDocument/2006/math"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hr-HR" sz="1700" b="0" i="1" smtClean="0">
                        <a:latin typeface="Cambria Math" panose="02040503050406030204" pitchFamily="18" charset="0"/>
                      </a:rPr>
                      <m:t>=1,2</m:t>
                    </m:r>
                  </m:oMath>
                </a14:m>
                <a:r>
                  <a:rPr lang="hr-HR" sz="1700" dirty="0"/>
                  <a:t>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Odredite prostor elementarnih događaja.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Pomoću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prikažite A - {meta je pogođena točno jednom}.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Pomoću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hr-HR" sz="17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r-HR" sz="1700" dirty="0"/>
                  <a:t> prikažite B - {meta nije pogođena}.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Kakav je događaj C - {meta je pogođena sa 3 metka}?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Što znači događaj D -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r-HR" sz="17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sz="17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sz="17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sz="17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hr-H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sz="17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sz="17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hr-HR" sz="17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hr-HR" sz="1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hr-HR" sz="1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hr-HR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ctrlPr>
                          <a:rPr lang="hr-H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sz="1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sz="1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sSub>
                          <m:sSubPr>
                            <m:ctrlPr>
                              <a:rPr lang="hr-HR" sz="17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hr-HR" sz="1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hr-HR" sz="1700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4"/>
                </a:pPr>
                <a:r>
                  <a:rPr lang="hr-HR" sz="1700" dirty="0"/>
                  <a:t>Neka su A, B i C događaji. Koristeći se operacijama s događajima, napišite</a:t>
                </a:r>
                <a:br>
                  <a:rPr lang="hr-HR" sz="1700" dirty="0"/>
                </a:br>
                <a:r>
                  <a:rPr lang="hr-HR" sz="1700" dirty="0"/>
                  <a:t>izraze za sljedeće događaje: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sz="1700" dirty="0"/>
                  <a:t>Ostvarila su se sva tri događaja,		b) Ostvarila su se točno dva događaja,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hr-HR" sz="1700" dirty="0"/>
                  <a:t>c)    Ostvarila su se barem dva događaja, 	d) </a:t>
                </a:r>
                <a:r>
                  <a:rPr lang="hr-HR" sz="1600" dirty="0"/>
                  <a:t>Nije se ostvario nijedan događaj.</a:t>
                </a:r>
              </a:p>
            </p:txBody>
          </p:sp>
        </mc:Choice>
        <mc:Fallback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82" y="120877"/>
                <a:ext cx="8541035" cy="5956631"/>
              </a:xfrm>
              <a:prstGeom prst="rect">
                <a:avLst/>
              </a:prstGeom>
              <a:blipFill>
                <a:blip r:embed="rId2"/>
                <a:stretch>
                  <a:fillRect l="-428" t="-409" b="-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188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08119" y="242080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Vjerojatnost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niOkvir 1"/>
              <p:cNvSpPr txBox="1"/>
              <p:nvPr/>
            </p:nvSpPr>
            <p:spPr>
              <a:xfrm>
                <a:off x="384024" y="1174896"/>
                <a:ext cx="8759975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sz="1600" b="1" dirty="0">
                    <a:solidFill>
                      <a:srgbClr val="FF0000"/>
                    </a:solidFill>
                    <a:latin typeface="ArialMT"/>
                  </a:rPr>
                  <a:t>Vjerojatnost</a:t>
                </a:r>
                <a:r>
                  <a:rPr lang="en-US" sz="1600" dirty="0">
                    <a:latin typeface="ArialMT"/>
                  </a:rPr>
                  <a:t> </a:t>
                </a:r>
                <a:r>
                  <a:rPr lang="hr-HR" sz="1600" dirty="0">
                    <a:latin typeface="ArialMT"/>
                  </a:rPr>
                  <a:t>je funkcija koja svakom događaju pridružuje realan broj te ima određena svojstva.</a:t>
                </a:r>
              </a:p>
              <a:p>
                <a:endParaRPr lang="hr-HR" sz="1600" dirty="0">
                  <a:latin typeface="ArialMT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hr-HR" sz="1600" dirty="0">
                    <a:latin typeface="ArialMT"/>
                  </a:rPr>
                  <a:t>Naime, vjerojatnost je preslikavanje 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: 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⟼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[0, 1] </m:t>
                    </m:r>
                  </m:oMath>
                </a14:m>
                <a:r>
                  <a:rPr lang="hr-HR" sz="1600" dirty="0">
                    <a:latin typeface="ArialMT"/>
                  </a:rPr>
                  <a:t>definirano na algebri događaja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</m:oMath>
                </a14:m>
                <a:r>
                  <a:rPr lang="en-US" sz="1600" dirty="0">
                    <a:latin typeface="ArialMT"/>
                  </a:rPr>
                  <a:t>, </a:t>
                </a:r>
                <a:r>
                  <a:rPr lang="hr-HR" sz="1600" dirty="0">
                    <a:latin typeface="ArialMT"/>
                  </a:rPr>
                  <a:t>za koje vrijedi</a:t>
                </a:r>
                <a:r>
                  <a:rPr lang="en-GB" sz="1600" dirty="0">
                    <a:latin typeface="ArialMT"/>
                  </a:rPr>
                  <a:t>: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1600" b="1" dirty="0">
                    <a:latin typeface="Arial-BoldMT"/>
                  </a:rPr>
                  <a:t>1)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</m:d>
                    <m:r>
                      <a:rPr lang="en-US" sz="1600" i="1" dirty="0">
                        <a:latin typeface="Cambria Math" panose="02040503050406030204" pitchFamily="18" charset="0"/>
                      </a:rPr>
                      <m:t>= 1,   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(∅) = 0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>
                    <a:latin typeface="ArialMT"/>
                  </a:rPr>
                  <a:t>			(</a:t>
                </a:r>
                <a:r>
                  <a:rPr lang="hr-HR" sz="1600" dirty="0">
                    <a:latin typeface="Arial-BoldMT"/>
                  </a:rPr>
                  <a:t>normiranost</a:t>
                </a:r>
                <a:r>
                  <a:rPr lang="en-US" sz="1600" dirty="0">
                    <a:latin typeface="ArialMT"/>
                  </a:rPr>
                  <a:t>)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1600" b="1" dirty="0">
                    <a:latin typeface="Arial-BoldMT"/>
                  </a:rPr>
                  <a:t>2) </a:t>
                </a:r>
                <a:r>
                  <a:rPr lang="hr-HR" sz="1600" dirty="0">
                    <a:latin typeface="ArialMT"/>
                  </a:rPr>
                  <a:t>ako</a:t>
                </a:r>
                <a:r>
                  <a:rPr lang="en-US" sz="1600" dirty="0">
                    <a:latin typeface="ArialM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⊂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600" dirty="0">
                    <a:latin typeface="ArialMT"/>
                  </a:rPr>
                  <a:t>, </a:t>
                </a:r>
                <a:r>
                  <a:rPr lang="hr-HR" sz="1600" dirty="0">
                    <a:latin typeface="ArialMT"/>
                  </a:rPr>
                  <a:t>tada</a:t>
                </a:r>
                <a:r>
                  <a:rPr lang="en-US" sz="1600" dirty="0">
                    <a:latin typeface="ArialM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en-US" sz="1600" i="1" dirty="0">
                        <a:latin typeface="Cambria Math" panose="02040503050406030204" pitchFamily="18" charset="0"/>
                      </a:rPr>
                      <m:t>≤ 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1600" i="1" dirty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>
                    <a:latin typeface="CMR10"/>
                  </a:rPr>
                  <a:t>		</a:t>
                </a:r>
                <a:r>
                  <a:rPr lang="en-US" sz="1600" dirty="0">
                    <a:latin typeface="ArialMT"/>
                  </a:rPr>
                  <a:t>(</a:t>
                </a:r>
                <a:r>
                  <a:rPr lang="hr-HR" sz="1600" dirty="0">
                    <a:latin typeface="Arial-BoldMT"/>
                  </a:rPr>
                  <a:t>monotonost</a:t>
                </a:r>
                <a:r>
                  <a:rPr lang="en-US" sz="1600" dirty="0">
                    <a:latin typeface="ArialMT"/>
                  </a:rPr>
                  <a:t>)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1600" b="1" dirty="0">
                    <a:latin typeface="Arial-BoldMT"/>
                  </a:rPr>
                  <a:t>3) </a:t>
                </a:r>
                <a:r>
                  <a:rPr lang="hr-HR" sz="1600" dirty="0">
                    <a:latin typeface="ArialMT"/>
                  </a:rPr>
                  <a:t>Ako su</a:t>
                </a:r>
                <a:r>
                  <a:rPr lang="en-US" sz="1600" dirty="0">
                    <a:latin typeface="ArialM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hr-HR" sz="1600" b="1" i="1" dirty="0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r-HR" sz="1600" b="1" dirty="0" err="1">
                    <a:latin typeface="ArialMT"/>
                  </a:rPr>
                  <a:t>disjunktni</a:t>
                </a:r>
                <a:r>
                  <a:rPr lang="hr-HR" sz="1600" b="1" dirty="0">
                    <a:latin typeface="ArialMT"/>
                  </a:rPr>
                  <a:t> događaji (tj. ako nemaju zajedničkih elemenata)</a:t>
                </a:r>
                <a:r>
                  <a:rPr lang="en-US" sz="1600" dirty="0">
                    <a:latin typeface="ArialMT"/>
                  </a:rPr>
                  <a:t>, </a:t>
                </a:r>
                <a:r>
                  <a:rPr lang="hr-HR" sz="1600" dirty="0">
                    <a:latin typeface="ArialMT"/>
                  </a:rPr>
                  <a:t>tada vrijedi</a:t>
                </a:r>
              </a:p>
              <a:p>
                <a:pPr algn="ctr">
                  <a:spcAft>
                    <a:spcPts val="1200"/>
                  </a:spcAft>
                </a:pPr>
                <a:r>
                  <a:rPr lang="en-US" sz="1600" dirty="0">
                    <a:latin typeface="ArialM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 ∪ 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) + 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sz="1600" b="1" i="1" dirty="0">
                        <a:latin typeface="Cambria Math" panose="02040503050406030204" pitchFamily="18" charset="0"/>
                      </a:rPr>
                      <m:t>). </m:t>
                    </m:r>
                  </m:oMath>
                </a14:m>
                <a:r>
                  <a:rPr lang="en-US" sz="1600" dirty="0">
                    <a:latin typeface="CMR10"/>
                  </a:rPr>
                  <a:t>	</a:t>
                </a:r>
                <a:r>
                  <a:rPr lang="hr-HR" sz="1600" dirty="0">
                    <a:latin typeface="CMR10"/>
                  </a:rPr>
                  <a:t>	</a:t>
                </a:r>
                <a:r>
                  <a:rPr lang="en-US" sz="1600" dirty="0">
                    <a:latin typeface="ArialMT"/>
                  </a:rPr>
                  <a:t>(</a:t>
                </a:r>
                <a:r>
                  <a:rPr lang="hr-HR" sz="1600" dirty="0">
                    <a:latin typeface="Arial-BoldMT"/>
                  </a:rPr>
                  <a:t>aditivnost</a:t>
                </a:r>
                <a:r>
                  <a:rPr lang="en-US" sz="1600" dirty="0">
                    <a:latin typeface="ArialMT"/>
                  </a:rPr>
                  <a:t>)</a:t>
                </a:r>
                <a:endParaRPr lang="hr-HR" sz="1600" dirty="0">
                  <a:latin typeface="ArialMT"/>
                </a:endParaRPr>
              </a:p>
              <a:p>
                <a:pPr algn="ctr"/>
                <a:endParaRPr lang="en-US" sz="1600" dirty="0">
                  <a:latin typeface="ArialMT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hr-HR" sz="1600" dirty="0">
                    <a:latin typeface="ArialMT"/>
                  </a:rPr>
                  <a:t>Broj</a:t>
                </a:r>
                <a:r>
                  <a:rPr lang="en-US" sz="1600" dirty="0">
                    <a:latin typeface="ArialM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latin typeface="CMR10"/>
                  </a:rPr>
                  <a:t> </a:t>
                </a:r>
                <a:r>
                  <a:rPr lang="hr-HR" sz="1600" dirty="0">
                    <a:latin typeface="ArialMT"/>
                  </a:rPr>
                  <a:t>zovemo vjerojatnošću događaja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>
                    <a:latin typeface="ArialMT"/>
                  </a:rPr>
                  <a:t>.</a:t>
                </a:r>
                <a:endParaRPr lang="hr-HR" sz="1600" dirty="0">
                  <a:latin typeface="ArialMT"/>
                </a:endParaRPr>
              </a:p>
              <a:p>
                <a:pPr>
                  <a:spcAft>
                    <a:spcPts val="1200"/>
                  </a:spcAft>
                </a:pPr>
                <a:endParaRPr lang="en-US" sz="1600" b="1" dirty="0">
                  <a:latin typeface="ArialMT"/>
                </a:endParaRPr>
              </a:p>
              <a:p>
                <a:r>
                  <a:rPr lang="hr-HR" sz="1600" dirty="0">
                    <a:latin typeface="ArialMT"/>
                  </a:rPr>
                  <a:t>Svojstva</a:t>
                </a:r>
                <a:r>
                  <a:rPr lang="en-US" sz="1600" dirty="0">
                    <a:latin typeface="ArialMT"/>
                  </a:rPr>
                  <a:t>:</a:t>
                </a:r>
                <a:r>
                  <a:rPr lang="hr-HR" sz="1600" dirty="0">
                    <a:latin typeface="ArialMT"/>
                  </a:rPr>
                  <a:t>	</a:t>
                </a:r>
                <a:r>
                  <a:rPr lang="en-US" sz="1600" dirty="0">
                    <a:latin typeface="ArialMT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acc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latin typeface="Arial-BoldMT"/>
                  </a:rPr>
                  <a:t>		</a:t>
                </a:r>
                <a:r>
                  <a:rPr lang="hr-HR" sz="1600" b="1" dirty="0">
                    <a:latin typeface="Arial-BoldMT"/>
                  </a:rPr>
                  <a:t>vjerojatnost komplementa</a:t>
                </a:r>
              </a:p>
              <a:p>
                <a:endParaRPr lang="en-US" sz="1600" b="1" dirty="0">
                  <a:latin typeface="Arial-BoldMT"/>
                </a:endParaRPr>
              </a:p>
              <a:p>
                <a:r>
                  <a:rPr lang="en-US" sz="1600" b="1" dirty="0">
                    <a:latin typeface="Arial-BoldMT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⋃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𝑷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⋂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b="1" dirty="0">
                    <a:latin typeface="Arial-BoldMT"/>
                  </a:rPr>
                  <a:t>	</a:t>
                </a:r>
                <a:r>
                  <a:rPr lang="hr-HR" sz="1600" b="1" dirty="0">
                    <a:latin typeface="Arial-BoldMT"/>
                  </a:rPr>
                  <a:t>vjerojatnost unije</a:t>
                </a:r>
                <a:endParaRPr lang="en-US" sz="1600" b="1" dirty="0">
                  <a:latin typeface="Arial-BoldMT"/>
                </a:endParaRPr>
              </a:p>
              <a:p>
                <a:pPr>
                  <a:spcAft>
                    <a:spcPts val="600"/>
                  </a:spcAft>
                </a:pPr>
                <a:endParaRPr lang="hr-HR" sz="1700" dirty="0"/>
              </a:p>
            </p:txBody>
          </p:sp>
        </mc:Choice>
        <mc:Fallback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24" y="1174896"/>
                <a:ext cx="8759975" cy="4801314"/>
              </a:xfrm>
              <a:prstGeom prst="rect">
                <a:avLst/>
              </a:prstGeom>
              <a:blipFill>
                <a:blip r:embed="rId2"/>
                <a:stretch>
                  <a:fillRect l="-418" t="-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189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396994" y="1193575"/>
                <a:ext cx="8747006" cy="1986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Ako su A i B događaji,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=0.6,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=0.4, 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=0.8</m:t>
                    </m:r>
                  </m:oMath>
                </a14:m>
                <a:r>
                  <a:rPr lang="hr-HR" dirty="0"/>
                  <a:t>, izračunajte</a:t>
                </a:r>
                <a:br>
                  <a:rPr lang="hr-HR" dirty="0"/>
                </a:br>
                <a:r>
                  <a:rPr lang="hr-HR" dirty="0"/>
                  <a:t>vjerojatnosti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hr-HR" dirty="0"/>
                  <a:t>.</a:t>
                </a:r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7"/>
                </a:pPr>
                <a:r>
                  <a:rPr lang="hr-HR" dirty="0"/>
                  <a:t>Ako su A i B događaji,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=0.8,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∩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=0.2,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=0.6,</m:t>
                    </m:r>
                  </m:oMath>
                </a14:m>
                <a:br>
                  <a:rPr lang="hr-HR" dirty="0"/>
                </a:br>
                <a:r>
                  <a:rPr lang="hr-HR" dirty="0"/>
                  <a:t>izračunajte vjerojatnosti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∖</m:t>
                        </m:r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r-HR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r-H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∪</m:t>
                        </m:r>
                        <m:acc>
                          <m:accPr>
                            <m:chr m:val="̅"/>
                            <m:ctrlPr>
                              <a:rPr lang="hr-H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hr-HR" dirty="0"/>
                  <a:t>.</a:t>
                </a:r>
              </a:p>
              <a:p>
                <a:pPr>
                  <a:spcAft>
                    <a:spcPts val="600"/>
                  </a:spcAft>
                </a:pPr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994" y="1193575"/>
                <a:ext cx="8747006" cy="1986891"/>
              </a:xfrm>
              <a:prstGeom prst="rect">
                <a:avLst/>
              </a:prstGeom>
              <a:blipFill>
                <a:blip r:embed="rId2"/>
                <a:stretch>
                  <a:fillRect l="-557" t="-1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505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niOkvir 1"/>
              <p:cNvSpPr txBox="1"/>
              <p:nvPr/>
            </p:nvSpPr>
            <p:spPr>
              <a:xfrm>
                <a:off x="334850" y="572138"/>
                <a:ext cx="8454043" cy="4385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hr-HR" dirty="0" err="1"/>
                  <a:t>Vjerojatnosni</a:t>
                </a:r>
                <a:r>
                  <a:rPr lang="hr-HR" dirty="0"/>
                  <a:t> prostor koji se sastoji od konačno mnogo elementarnih događa zovemo </a:t>
                </a:r>
                <a:r>
                  <a:rPr lang="hr-HR" b="1" dirty="0"/>
                  <a:t>konačnim </a:t>
                </a:r>
                <a:r>
                  <a:rPr lang="hr-HR" b="1" dirty="0" err="1"/>
                  <a:t>vjerojatnosnim</a:t>
                </a:r>
                <a:r>
                  <a:rPr lang="hr-HR" b="1" dirty="0"/>
                  <a:t> prostorom</a:t>
                </a:r>
                <a:r>
                  <a:rPr lang="hr-HR" dirty="0"/>
                  <a:t>. Ako je </a:t>
                </a:r>
                <a14:m>
                  <m:oMath xmlns:m="http://schemas.openxmlformats.org/officeDocument/2006/math">
                    <m: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𝜴</m:t>
                    </m:r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hr-HR" dirty="0"/>
                  <a:t>, vjerojatnosti elementarnih događaja označavamo s 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hr-HR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hr-HR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({</m:t>
                    </m:r>
                    <m:sSub>
                      <m:sSubPr>
                        <m:ctrlPr>
                          <a:rPr lang="hr-HR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hr-HR" b="1" i="1" dirty="0">
                        <a:latin typeface="Cambria Math" panose="02040503050406030204" pitchFamily="18" charset="0"/>
                      </a:rPr>
                      <m:t>}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hr-HR" b="1" i="1" dirty="0">
                    <a:latin typeface="CMMI10"/>
                  </a:rPr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hr-HR" b="1" i="1" dirty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GB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b="1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b="1" i="1" dirty="0">
                                    <a:latin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hr-HR" b="1" i="1" dirty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b="1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i="1" dirty="0">
                    <a:latin typeface="CMMI10"/>
                  </a:rPr>
                  <a:t>. . . ,</a:t>
                </a:r>
                <a:r>
                  <a:rPr lang="hr-HR" b="1" i="1" dirty="0">
                    <a:latin typeface="CMMI10"/>
                  </a:rPr>
                  <a:t>   </a:t>
                </a:r>
                <a:r>
                  <a:rPr lang="en-GB" b="1" i="1" dirty="0">
                    <a:latin typeface="CMMI1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hr-HR" b="1" i="1" dirty="0"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GB" b="1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GB" b="1" i="1" dirty="0"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GB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b="1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b="1" i="1" dirty="0">
                                    <a:latin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hr-HR" b="1" i="1" dirty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hr-HR" b="1" i="1" dirty="0">
                  <a:latin typeface="CMMI1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hr-HR" dirty="0"/>
                  <a:t>i za njih vrijedi 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hr-HR" b="1" i="1" dirty="0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1" i="1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dirty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dirty="0">
                          <a:latin typeface="Cambria Math" panose="02040503050406030204" pitchFamily="18" charset="0"/>
                        </a:rPr>
                        <m:t> &gt;</m:t>
                      </m:r>
                      <m:r>
                        <a:rPr lang="en-US" b="1" i="1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dirty="0">
                          <a:latin typeface="Cambria Math" panose="02040503050406030204" pitchFamily="18" charset="0"/>
                        </a:rPr>
                        <m:t>, …, </m:t>
                      </m:r>
                      <m:sSub>
                        <m:sSubPr>
                          <m:ctrlPr>
                            <a:rPr lang="hr-HR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dirty="0" err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hr-HR" b="1" i="1" dirty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b="1" i="1" dirty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b="1" i="1" dirty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hr-HR" b="1" dirty="0"/>
              </a:p>
              <a:p>
                <a:pPr>
                  <a:spcAft>
                    <a:spcPts val="600"/>
                  </a:spcAft>
                </a:pPr>
                <a:r>
                  <a:rPr lang="hr-HR" dirty="0"/>
                  <a:t>te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r-HR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GB" b="1" i="1" dirty="0">
                          <a:latin typeface="Cambria Math" panose="02040503050406030204" pitchFamily="18" charset="0"/>
                        </a:rPr>
                        <m:t> + </m:t>
                      </m:r>
                      <m:sSub>
                        <m:sSubPr>
                          <m:ctrlPr>
                            <a:rPr lang="hr-HR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b="1" i="1" dirty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GB" b="1" i="1" dirty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hr-HR" b="1" i="1" dirty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GB" b="1" i="1" dirty="0">
                          <a:latin typeface="Cambria Math" panose="02040503050406030204" pitchFamily="18" charset="0"/>
                        </a:rPr>
                        <m:t> + </m:t>
                      </m:r>
                      <m:sSub>
                        <m:sSubPr>
                          <m:ctrlPr>
                            <a:rPr lang="hr-HR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dirty="0" err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b="1" i="1" dirty="0" err="1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GB" b="1" i="1" dirty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b="1" i="1" dirty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b="1" i="1" dirty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hr-HR" b="1" i="1" dirty="0">
                  <a:latin typeface="CMMI10"/>
                </a:endParaRPr>
              </a:p>
              <a:p>
                <a:pPr>
                  <a:spcAft>
                    <a:spcPts val="600"/>
                  </a:spcAft>
                </a:pPr>
                <a:endParaRPr lang="hr-HR" i="1" dirty="0">
                  <a:latin typeface="CMMI10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hr-HR" b="1" dirty="0"/>
                  <a:t>Vjerojatnost nekog događaja A dobijemo kao zbroj vjerojatnosti elementarnih događaja iz A.</a:t>
                </a:r>
              </a:p>
              <a:p>
                <a:pPr>
                  <a:spcAft>
                    <a:spcPts val="600"/>
                  </a:spcAft>
                </a:pPr>
                <a:r>
                  <a:rPr lang="hr-HR" dirty="0"/>
                  <a:t>Primjerice, ako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hr-H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hr-HR" dirty="0"/>
                  <a:t>, tada je </a:t>
                </a: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hr-H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hr-HR" dirty="0"/>
                  <a:t>.</a:t>
                </a:r>
                <a:endParaRPr lang="en-GB" dirty="0"/>
              </a:p>
              <a:p>
                <a:pPr>
                  <a:spcAft>
                    <a:spcPts val="600"/>
                  </a:spcAft>
                </a:pPr>
                <a:endParaRPr lang="hr-HR" dirty="0"/>
              </a:p>
            </p:txBody>
          </p:sp>
        </mc:Choice>
        <mc:Fallback xmlns=""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50" y="572138"/>
                <a:ext cx="8454043" cy="4385816"/>
              </a:xfrm>
              <a:prstGeom prst="rect">
                <a:avLst/>
              </a:prstGeom>
              <a:blipFill>
                <a:blip r:embed="rId2"/>
                <a:stretch>
                  <a:fillRect l="-649" t="-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902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niOkvir 1"/>
              <p:cNvSpPr txBox="1"/>
              <p:nvPr/>
            </p:nvSpPr>
            <p:spPr>
              <a:xfrm>
                <a:off x="334850" y="572138"/>
                <a:ext cx="8685257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9"/>
                </a:pPr>
                <a:r>
                  <a:rPr lang="hr-HR" dirty="0"/>
                  <a:t>Neka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hr-HR" dirty="0"/>
                  <a:t> 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=1,2,3,4.</m:t>
                    </m:r>
                  </m:oMath>
                </a14:m>
                <a:r>
                  <a:rPr lang="hr-HR" dirty="0"/>
                  <a:t> Je li preslikavanje</a:t>
                </a:r>
                <a:br>
                  <a:rPr lang="hr-HR" dirty="0"/>
                </a:br>
                <a14:m>
                  <m:oMath xmlns:m="http://schemas.openxmlformats.org/officeDocument/2006/math">
                    <m:r>
                      <a:rPr lang="hr-HR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hr-HR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→[0,1]</m:t>
                    </m:r>
                  </m:oMath>
                </a14:m>
                <a:r>
                  <a:rPr lang="hr-HR" dirty="0"/>
                  <a:t> vjerojatnost ako je: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</m:t>
                    </m:r>
                  </m:oMath>
                </a14:m>
                <a:r>
                  <a:rPr lang="hr-HR" dirty="0"/>
                  <a:t>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−0.2</m:t>
                    </m:r>
                  </m:oMath>
                </a14:m>
                <a:r>
                  <a:rPr lang="hr-HR" dirty="0"/>
                  <a:t>,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hr-H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0.25,</m:t>
                    </m:r>
                    <m:sSub>
                      <m:sSub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</m:t>
                    </m:r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hr-HR" dirty="0"/>
                  <a:t>?</a:t>
                </a:r>
              </a:p>
              <a:p>
                <a:pPr lvl="1">
                  <a:spcAft>
                    <a:spcPts val="600"/>
                  </a:spcAft>
                </a:pPr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9"/>
                </a:pPr>
                <a:r>
                  <a:rPr lang="hr-HR" dirty="0"/>
                  <a:t>Neka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hr-H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hr-HR" dirty="0"/>
                  <a:t>. Ako je </a:t>
                </a:r>
                <a14:m>
                  <m:oMath xmlns:m="http://schemas.openxmlformats.org/officeDocument/2006/math"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=0.7, </m:t>
                    </m:r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r-H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hr-H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hr-H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</m:oMath>
                </a14:m>
                <a:r>
                  <a:rPr lang="hr-HR" dirty="0"/>
                  <a:t>6,</a:t>
                </a:r>
                <a:br>
                  <a:rPr lang="hr-HR" dirty="0"/>
                </a:br>
                <a:r>
                  <a:rPr lang="hr-HR" dirty="0"/>
                  <a:t>odredite vjerojatnosti događaja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hr-HR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hr-HR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hr-H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r-H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hr-H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hr-HR" dirty="0"/>
                  <a:t>.</a:t>
                </a:r>
              </a:p>
              <a:p>
                <a:pPr>
                  <a:spcAft>
                    <a:spcPts val="600"/>
                  </a:spcAft>
                </a:pPr>
                <a:endParaRPr lang="hr-HR" dirty="0"/>
              </a:p>
              <a:p>
                <a:pPr marL="342900" indent="-342900">
                  <a:spcAft>
                    <a:spcPts val="600"/>
                  </a:spcAft>
                  <a:buFont typeface="+mj-lt"/>
                  <a:buAutoNum type="arabicPeriod" startAt="9"/>
                </a:pPr>
                <a:r>
                  <a:rPr lang="hr-HR" dirty="0"/>
                  <a:t>Izračunajte vjerojatnosti događaja </a:t>
                </a:r>
                <a:r>
                  <a:rPr lang="hr-HR" i="1" dirty="0"/>
                  <a:t>A</a:t>
                </a:r>
                <a:r>
                  <a:rPr lang="hr-HR" dirty="0"/>
                  <a:t> i </a:t>
                </a:r>
                <a:r>
                  <a:rPr lang="hr-HR" i="1" dirty="0"/>
                  <a:t>B</a:t>
                </a:r>
                <a:r>
                  <a:rPr lang="hr-HR" dirty="0"/>
                  <a:t> iz zadatka 2. ako loši proizvodi silaze</a:t>
                </a:r>
                <a:br>
                  <a:rPr lang="hr-HR" dirty="0"/>
                </a:br>
                <a:r>
                  <a:rPr lang="hr-HR" dirty="0"/>
                  <a:t>s proizvodne trake s dvostruko manjom vjerojatnošću nego dobri.</a:t>
                </a:r>
              </a:p>
              <a:p>
                <a:pPr marL="800100" lvl="1" indent="-342900">
                  <a:spcAft>
                    <a:spcPts val="600"/>
                  </a:spcAft>
                  <a:buFont typeface="+mj-lt"/>
                  <a:buAutoNum type="alphaLcParenR"/>
                </a:pPr>
                <a:endParaRPr lang="hr-HR" dirty="0"/>
              </a:p>
            </p:txBody>
          </p:sp>
        </mc:Choice>
        <mc:Fallback>
          <p:sp>
            <p:nvSpPr>
              <p:cNvPr id="2" name="TekstniOkvi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50" y="572138"/>
                <a:ext cx="8685257" cy="4031873"/>
              </a:xfrm>
              <a:prstGeom prst="rect">
                <a:avLst/>
              </a:prstGeom>
              <a:blipFill>
                <a:blip r:embed="rId2"/>
                <a:stretch>
                  <a:fillRect l="-632" t="-9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122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zervirano mjesto sadržaja 1">
                <a:extLst>
                  <a:ext uri="{FF2B5EF4-FFF2-40B4-BE49-F238E27FC236}">
                    <a16:creationId xmlns:a16="http://schemas.microsoft.com/office/drawing/2014/main" id="{6AFA637B-510F-A3C9-22DA-EE53155322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6479" y="1175279"/>
                <a:ext cx="8351042" cy="464901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hr-HR" b="1" dirty="0">
                    <a:solidFill>
                      <a:srgbClr val="FF0000"/>
                    </a:solidFill>
                  </a:rPr>
                  <a:t>Klasični </a:t>
                </a:r>
                <a:r>
                  <a:rPr lang="hr-HR" b="1" dirty="0" err="1">
                    <a:solidFill>
                      <a:srgbClr val="FF0000"/>
                    </a:solidFill>
                  </a:rPr>
                  <a:t>vjerojatnosni</a:t>
                </a:r>
                <a:r>
                  <a:rPr lang="hr-HR" b="1" dirty="0">
                    <a:solidFill>
                      <a:srgbClr val="FF0000"/>
                    </a:solidFill>
                  </a:rPr>
                  <a:t> prostor </a:t>
                </a:r>
                <a:r>
                  <a:rPr lang="hr-HR" dirty="0"/>
                  <a:t>je konačni </a:t>
                </a:r>
                <a:r>
                  <a:rPr lang="hr-HR" dirty="0" err="1"/>
                  <a:t>vjerojatnosni</a:t>
                </a:r>
                <a:r>
                  <a:rPr lang="hr-HR" dirty="0"/>
                  <a:t> prostor u kojem je </a:t>
                </a:r>
                <a:r>
                  <a:rPr lang="hr-HR" b="1" dirty="0"/>
                  <a:t>svaki ishod (elementarni događaj) jednako vjerojatan.</a:t>
                </a:r>
                <a:r>
                  <a:rPr lang="hr-HR" dirty="0"/>
                  <a:t> </a:t>
                </a:r>
              </a:p>
              <a:p>
                <a:pPr marL="0" indent="0">
                  <a:buNone/>
                </a:pPr>
                <a:endParaRPr lang="hr-HR" dirty="0"/>
              </a:p>
              <a:p>
                <a:pPr marL="0" indent="0">
                  <a:buNone/>
                </a:pPr>
                <a:r>
                  <a:rPr lang="hr-HR" dirty="0"/>
                  <a:t>Tada vjerojatnost događaja A računamo po formuli:</a:t>
                </a:r>
              </a:p>
              <a:p>
                <a:pPr marL="0" indent="0">
                  <a:buNone/>
                </a:pPr>
                <a:endParaRPr lang="hr-HR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hr-HR" sz="24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hr-HR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r-HR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lang="hr-HR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r-HR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𝒃𝒓𝒐𝒋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 smtClean="0">
                            <a:latin typeface="Cambria Math" panose="02040503050406030204" pitchFamily="18" charset="0"/>
                          </a:rPr>
                          <m:t>𝑷𝑶𝑽𝑶𝑳𝑱𝑵𝑰𝑯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𝒊𝒔𝒉𝒐𝒅𝒂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𝒊𝒛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𝒃𝒓𝒐𝒋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 smtClean="0">
                            <a:latin typeface="Cambria Math" panose="02040503050406030204" pitchFamily="18" charset="0"/>
                          </a:rPr>
                          <m:t>𝑴𝑶𝑮𝑼</m:t>
                        </m:r>
                        <m:r>
                          <a:rPr lang="hr-HR" sz="2400" b="1" i="1" smtClean="0">
                            <a:latin typeface="Cambria Math" panose="02040503050406030204" pitchFamily="18" charset="0"/>
                          </a:rPr>
                          <m:t>Ć</m:t>
                        </m:r>
                        <m:r>
                          <a:rPr lang="hr-HR" sz="2400" b="1" i="1" smtClean="0">
                            <a:latin typeface="Cambria Math" panose="02040503050406030204" pitchFamily="18" charset="0"/>
                          </a:rPr>
                          <m:t>𝑰𝑯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𝒊𝒔𝒉𝒐𝒅𝒂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𝒊𝒛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𝜴</m:t>
                        </m:r>
                        <m:r>
                          <a:rPr lang="hr-HR" sz="2400" b="1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hr-HR" dirty="0"/>
                  <a:t>.</a:t>
                </a:r>
              </a:p>
              <a:p>
                <a:pPr marL="0" indent="0" algn="ctr">
                  <a:buNone/>
                </a:pPr>
                <a:endParaRPr lang="hr-HR" dirty="0"/>
              </a:p>
              <a:p>
                <a:pPr marL="0" indent="0" algn="l">
                  <a:buNone/>
                </a:pPr>
                <a:r>
                  <a:rPr lang="hr-HR" dirty="0"/>
                  <a:t>Klasični </a:t>
                </a:r>
                <a:r>
                  <a:rPr lang="hr-HR" dirty="0" err="1"/>
                  <a:t>vjerojatnosni</a:t>
                </a:r>
                <a:r>
                  <a:rPr lang="hr-HR" dirty="0"/>
                  <a:t> prostor još prepoznajemo po tome kad kažemo da </a:t>
                </a:r>
                <a:r>
                  <a:rPr lang="hr-HR" u="sng" dirty="0"/>
                  <a:t>nešto radimo nasumično</a:t>
                </a:r>
                <a:r>
                  <a:rPr lang="hr-HR" dirty="0"/>
                  <a:t> ili </a:t>
                </a:r>
                <a:r>
                  <a:rPr lang="hr-HR" u="sng" dirty="0"/>
                  <a:t>na slučajan način</a:t>
                </a:r>
                <a:r>
                  <a:rPr lang="hr-HR" dirty="0"/>
                  <a:t>. Te riječi ukazuju da je svaki ishod pojave jednako vjerojatan.</a:t>
                </a:r>
              </a:p>
              <a:p>
                <a:pPr marL="0" indent="0" algn="l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Rezervirano mjesto sadržaja 1">
                <a:extLst>
                  <a:ext uri="{FF2B5EF4-FFF2-40B4-BE49-F238E27FC236}">
                    <a16:creationId xmlns:a16="http://schemas.microsoft.com/office/drawing/2014/main" id="{6AFA637B-510F-A3C9-22DA-EE53155322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479" y="1175279"/>
                <a:ext cx="8351042" cy="4649016"/>
              </a:xfrm>
              <a:blipFill>
                <a:blip r:embed="rId2"/>
                <a:stretch>
                  <a:fillRect l="-584" t="-787" r="-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Naslov 2">
            <a:extLst>
              <a:ext uri="{FF2B5EF4-FFF2-40B4-BE49-F238E27FC236}">
                <a16:creationId xmlns:a16="http://schemas.microsoft.com/office/drawing/2014/main" id="{D07F9177-D5E0-C3FE-0C8C-9852CE45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082" y="186431"/>
            <a:ext cx="8327761" cy="72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Klasični </a:t>
            </a:r>
            <a:r>
              <a:rPr lang="hr-HR" sz="4000" dirty="0" err="1">
                <a:latin typeface="Segoe UI" panose="020B0502040204020203" pitchFamily="34" charset="0"/>
                <a:cs typeface="Segoe UI" panose="020B0502040204020203" pitchFamily="34" charset="0"/>
              </a:rPr>
              <a:t>vjerojatnosni</a:t>
            </a:r>
            <a:r>
              <a:rPr lang="hr-HR" sz="4000" dirty="0">
                <a:latin typeface="Segoe UI" panose="020B0502040204020203" pitchFamily="34" charset="0"/>
                <a:cs typeface="Segoe UI" panose="020B0502040204020203" pitchFamily="34" charset="0"/>
              </a:rPr>
              <a:t> prostor</a:t>
            </a:r>
          </a:p>
        </p:txBody>
      </p:sp>
    </p:spTree>
    <p:extLst>
      <p:ext uri="{BB962C8B-B14F-4D97-AF65-F5344CB8AC3E}">
        <p14:creationId xmlns:p14="http://schemas.microsoft.com/office/powerpoint/2010/main" val="42526187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"/>
  <p:tag name="ARTICULATE_PROJECT_CHECK" val="0"/>
  <p:tag name="ARTICULATE_PRESENTER_VERSION" val="6"/>
  <p:tag name="ARTICULATE_PROJECT_OPE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aster Algebra VS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4E70DA2-F095-462B-9DBC-B4B3CC7C04BF}" vid="{68CDA1FF-4E84-4C62-AE30-5C2A181162E0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AF8DF40C255CC4E80B3CE21AAA3650C" ma:contentTypeVersion="0" ma:contentTypeDescription="Stvaranje novog dokumenta." ma:contentTypeScope="" ma:versionID="33f95c4feace6d0cec66844b7a9a971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355e86d926e02d3e5918f1fd2f97e0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9818D3-7623-4050-A0CE-B93AE82CB6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ED0CE0-D705-4620-BD53-5B4A2E74E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2736880-027E-40C4-BC09-A791F6998833}">
  <ds:schemaRefs>
    <ds:schemaRef ds:uri="http://purl.org/dc/dcmitype/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 Algebra VS 4-3</Template>
  <TotalTime>2851</TotalTime>
  <Words>3512</Words>
  <Application>Microsoft Office PowerPoint</Application>
  <PresentationFormat>Prikaz na zaslonu (4:3)</PresentationFormat>
  <Paragraphs>337</Paragraphs>
  <Slides>28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9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28</vt:i4>
      </vt:variant>
    </vt:vector>
  </HeadingPairs>
  <TitlesOfParts>
    <vt:vector size="38" baseType="lpstr">
      <vt:lpstr>Arial</vt:lpstr>
      <vt:lpstr>Arial-BoldMT</vt:lpstr>
      <vt:lpstr>ArialMT</vt:lpstr>
      <vt:lpstr>Calibri</vt:lpstr>
      <vt:lpstr>Cambria Math</vt:lpstr>
      <vt:lpstr>CMMI10</vt:lpstr>
      <vt:lpstr>CMR10</vt:lpstr>
      <vt:lpstr>Segoe UI</vt:lpstr>
      <vt:lpstr>Segoe UI Semibold</vt:lpstr>
      <vt:lpstr>master Algebra VS 4-3</vt:lpstr>
      <vt:lpstr>Vjerojatnost i statistika  VJEŽBE – dio 2  (još uvijek ISHOD 1)</vt:lpstr>
      <vt:lpstr>2. VJEROJATNOST Događaji</vt:lpstr>
      <vt:lpstr>PowerPoint prezentacija</vt:lpstr>
      <vt:lpstr>PowerPoint prezentacija</vt:lpstr>
      <vt:lpstr>Vjerojatnost</vt:lpstr>
      <vt:lpstr>PowerPoint prezentacija</vt:lpstr>
      <vt:lpstr>PowerPoint prezentacija</vt:lpstr>
      <vt:lpstr>PowerPoint prezentacija</vt:lpstr>
      <vt:lpstr>Klasični vjerojatnosni prostor</vt:lpstr>
      <vt:lpstr>PowerPoint prezentacija</vt:lpstr>
      <vt:lpstr>PowerPoint prezentacija</vt:lpstr>
      <vt:lpstr>Geometrijska vjerojatnost</vt:lpstr>
      <vt:lpstr>PowerPoint prezentacija</vt:lpstr>
      <vt:lpstr>Zadaci za vježbu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Rješenja</vt:lpstr>
      <vt:lpstr>PowerPoint prezentacija</vt:lpstr>
      <vt:lpstr>PowerPoint prezentacija</vt:lpstr>
      <vt:lpstr>PowerPoint prezentacija</vt:lpstr>
      <vt:lpstr>PowerPoint prezentacija</vt:lpstr>
      <vt:lpstr>Rješenja zadataka za vježbu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Matematika 1 VJEŽBE 1</dc:title>
  <dc:creator>Nives Bačun Lebarović</dc:creator>
  <cp:lastModifiedBy>Iva Golubić</cp:lastModifiedBy>
  <cp:revision>224</cp:revision>
  <dcterms:created xsi:type="dcterms:W3CDTF">2014-09-22T10:50:30Z</dcterms:created>
  <dcterms:modified xsi:type="dcterms:W3CDTF">2022-10-18T15:30:07Z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0x010100AAF8DF40C255CC4E80B3CE21AAA3650C</vt:lpwstr>
  </property>
  <property fmtid="{D5CDD505-2E9C-101B-9397-08002B2CF9AE}" pid="3" name="IsMyDocuments">
    <vt:bool>true</vt:bool>
  </property>
  <property fmtid="{D5CDD505-2E9C-101B-9397-08002B2CF9AE}" pid="4" name="ArticulatePath">
    <vt:lpwstr>MAT1 _vjezbe 1_2014</vt:lpwstr>
  </property>
  <property fmtid="{D5CDD505-2E9C-101B-9397-08002B2CF9AE}" pid="5" name="ArticulateUseProject">
    <vt:lpwstr>1</vt:lpwstr>
  </property>
  <property fmtid="{D5CDD505-2E9C-101B-9397-08002B2CF9AE}" pid="6" name="ArticulateGUID">
    <vt:lpwstr>33F26BDB-9D23-4B0A-AB1C-FB31C9520273</vt:lpwstr>
  </property>
  <property fmtid="{D5CDD505-2E9C-101B-9397-08002B2CF9AE}" pid="7" name="ArticulateProjectFull">
    <vt:lpwstr>F:\Algebra\Mat\MAT2_2015\pptx\VSPR14_Matematika2_vjezbe12i13.ppta</vt:lpwstr>
  </property>
</Properties>
</file>